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 id="2147483661" r:id="rId5"/>
    <p:sldMasterId id="214748366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Lst>
  <p:sldSz cy="6858000" cx="9144000"/>
  <p:notesSz cx="6858000" cy="9144000"/>
  <p:embeddedFontLst>
    <p:embeddedFont>
      <p:font typeface="Tahoma"/>
      <p:regular r:id="rId44"/>
      <p:bold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20" Type="http://schemas.openxmlformats.org/officeDocument/2006/relationships/slide" Target="slides/slide13.xml"/><Relationship Id="rId42" Type="http://schemas.openxmlformats.org/officeDocument/2006/relationships/slide" Target="slides/slide35.xml"/><Relationship Id="rId41" Type="http://schemas.openxmlformats.org/officeDocument/2006/relationships/slide" Target="slides/slide34.xml"/><Relationship Id="rId22" Type="http://schemas.openxmlformats.org/officeDocument/2006/relationships/slide" Target="slides/slide15.xml"/><Relationship Id="rId44" Type="http://schemas.openxmlformats.org/officeDocument/2006/relationships/font" Target="fonts/Tahoma-regular.fntdata"/><Relationship Id="rId21" Type="http://schemas.openxmlformats.org/officeDocument/2006/relationships/slide" Target="slides/slide14.xml"/><Relationship Id="rId43" Type="http://schemas.openxmlformats.org/officeDocument/2006/relationships/slide" Target="slides/slide36.xml"/><Relationship Id="rId24" Type="http://schemas.openxmlformats.org/officeDocument/2006/relationships/slide" Target="slides/slide17.xml"/><Relationship Id="rId23" Type="http://schemas.openxmlformats.org/officeDocument/2006/relationships/slide" Target="slides/slide16.xml"/><Relationship Id="rId45" Type="http://schemas.openxmlformats.org/officeDocument/2006/relationships/font" Target="fonts/Tahoma-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slide" Target="slides/slide32.xml"/><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4612"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8685212"/>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2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82" name="Google Shape;8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 name="Google Shape;83;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0: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7.#</a:t>
            </a:r>
            <a:endParaRPr/>
          </a:p>
        </p:txBody>
      </p:sp>
      <p:sp>
        <p:nvSpPr>
          <p:cNvPr id="183" name="Google Shape;183;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4" name="Google Shape;184;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92" name="Google Shape;192;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3" name="Google Shape;193;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2: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7.#</a:t>
            </a:r>
            <a:endParaRPr/>
          </a:p>
        </p:txBody>
      </p:sp>
      <p:sp>
        <p:nvSpPr>
          <p:cNvPr id="201" name="Google Shape;201;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2" name="Google Shape;202;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3: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7.#</a:t>
            </a:r>
            <a:endParaRPr/>
          </a:p>
        </p:txBody>
      </p:sp>
      <p:sp>
        <p:nvSpPr>
          <p:cNvPr id="210" name="Google Shape;210;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1" name="Google Shape;211;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4: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7.#</a:t>
            </a:r>
            <a:endParaRPr/>
          </a:p>
        </p:txBody>
      </p:sp>
      <p:sp>
        <p:nvSpPr>
          <p:cNvPr id="218" name="Google Shape;218;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9" name="Google Shape;219;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5: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7.#</a:t>
            </a:r>
            <a:endParaRPr/>
          </a:p>
        </p:txBody>
      </p:sp>
      <p:sp>
        <p:nvSpPr>
          <p:cNvPr id="233" name="Google Shape;233;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4" name="Google Shape;234;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241" name="Google Shape;241;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2" name="Google Shape;242;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7: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7.#</a:t>
            </a:r>
            <a:endParaRPr/>
          </a:p>
        </p:txBody>
      </p:sp>
      <p:sp>
        <p:nvSpPr>
          <p:cNvPr id="250" name="Google Shape;250;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1" name="Google Shape;251;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8: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7.#</a:t>
            </a:r>
            <a:endParaRPr/>
          </a:p>
        </p:txBody>
      </p:sp>
      <p:sp>
        <p:nvSpPr>
          <p:cNvPr id="260" name="Google Shape;260;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1" name="Google Shape;261;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9: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7.#</a:t>
            </a:r>
            <a:endParaRPr/>
          </a:p>
        </p:txBody>
      </p:sp>
      <p:sp>
        <p:nvSpPr>
          <p:cNvPr id="268" name="Google Shape;268;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9" name="Google Shape;269;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7.#</a:t>
            </a:r>
            <a:endParaRPr/>
          </a:p>
        </p:txBody>
      </p:sp>
      <p:sp>
        <p:nvSpPr>
          <p:cNvPr id="92" name="Google Shape;92;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3" name="Google Shape;93;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20: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7.#</a:t>
            </a:r>
            <a:endParaRPr/>
          </a:p>
        </p:txBody>
      </p:sp>
      <p:sp>
        <p:nvSpPr>
          <p:cNvPr id="283" name="Google Shape;283;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4" name="Google Shape;284;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1: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7.#</a:t>
            </a:r>
            <a:endParaRPr/>
          </a:p>
        </p:txBody>
      </p:sp>
      <p:sp>
        <p:nvSpPr>
          <p:cNvPr id="293" name="Google Shape;293;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4" name="Google Shape;294;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2: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7.#</a:t>
            </a:r>
            <a:endParaRPr/>
          </a:p>
        </p:txBody>
      </p:sp>
      <p:sp>
        <p:nvSpPr>
          <p:cNvPr id="301" name="Google Shape;301;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2" name="Google Shape;302;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23: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7.#</a:t>
            </a:r>
            <a:endParaRPr/>
          </a:p>
        </p:txBody>
      </p:sp>
      <p:sp>
        <p:nvSpPr>
          <p:cNvPr id="309" name="Google Shape;309;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0" name="Google Shape;310;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2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319" name="Google Shape;319;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0" name="Google Shape;320;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5: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7.#</a:t>
            </a:r>
            <a:endParaRPr/>
          </a:p>
        </p:txBody>
      </p:sp>
      <p:sp>
        <p:nvSpPr>
          <p:cNvPr id="328" name="Google Shape;328;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9" name="Google Shape;329;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26: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7.#</a:t>
            </a:r>
            <a:endParaRPr/>
          </a:p>
        </p:txBody>
      </p:sp>
      <p:sp>
        <p:nvSpPr>
          <p:cNvPr id="336" name="Google Shape;336;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7" name="Google Shape;337;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27: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7.#</a:t>
            </a:r>
            <a:endParaRPr/>
          </a:p>
        </p:txBody>
      </p:sp>
      <p:sp>
        <p:nvSpPr>
          <p:cNvPr id="346" name="Google Shape;346;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7" name="Google Shape;347;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8: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7.#</a:t>
            </a:r>
            <a:endParaRPr/>
          </a:p>
        </p:txBody>
      </p:sp>
      <p:sp>
        <p:nvSpPr>
          <p:cNvPr id="354" name="Google Shape;354;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5" name="Google Shape;355;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29: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7.#</a:t>
            </a:r>
            <a:endParaRPr/>
          </a:p>
        </p:txBody>
      </p:sp>
      <p:sp>
        <p:nvSpPr>
          <p:cNvPr id="364" name="Google Shape;364;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5" name="Google Shape;365;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3: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7.#</a:t>
            </a:r>
            <a:endParaRPr/>
          </a:p>
        </p:txBody>
      </p:sp>
      <p:sp>
        <p:nvSpPr>
          <p:cNvPr id="108" name="Google Shape;108;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9" name="Google Shape;109;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30: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7.#</a:t>
            </a:r>
            <a:endParaRPr/>
          </a:p>
        </p:txBody>
      </p:sp>
      <p:sp>
        <p:nvSpPr>
          <p:cNvPr id="372" name="Google Shape;372;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3" name="Google Shape;373;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3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380" name="Google Shape;380;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1" name="Google Shape;381;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32: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7.#</a:t>
            </a:r>
            <a:endParaRPr/>
          </a:p>
        </p:txBody>
      </p:sp>
      <p:sp>
        <p:nvSpPr>
          <p:cNvPr id="391" name="Google Shape;391;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2" name="Google Shape;392;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33: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7.#</a:t>
            </a:r>
            <a:endParaRPr/>
          </a:p>
        </p:txBody>
      </p:sp>
      <p:sp>
        <p:nvSpPr>
          <p:cNvPr id="406" name="Google Shape;406;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7" name="Google Shape;407;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34: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7.#</a:t>
            </a:r>
            <a:endParaRPr/>
          </a:p>
        </p:txBody>
      </p:sp>
      <p:sp>
        <p:nvSpPr>
          <p:cNvPr id="414" name="Google Shape;414;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5" name="Google Shape;415;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35: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7.#</a:t>
            </a:r>
            <a:endParaRPr/>
          </a:p>
        </p:txBody>
      </p:sp>
      <p:sp>
        <p:nvSpPr>
          <p:cNvPr id="429" name="Google Shape;429;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0" name="Google Shape;430;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36: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7.#</a:t>
            </a:r>
            <a:endParaRPr/>
          </a:p>
        </p:txBody>
      </p:sp>
      <p:sp>
        <p:nvSpPr>
          <p:cNvPr id="438" name="Google Shape;438;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9" name="Google Shape;439;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4: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7.#</a:t>
            </a:r>
            <a:endParaRPr/>
          </a:p>
        </p:txBody>
      </p:sp>
      <p:sp>
        <p:nvSpPr>
          <p:cNvPr id="123" name="Google Shape;123;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4" name="Google Shape;124;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5: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7.#</a:t>
            </a:r>
            <a:endParaRPr/>
          </a:p>
        </p:txBody>
      </p:sp>
      <p:sp>
        <p:nvSpPr>
          <p:cNvPr id="133" name="Google Shape;133;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4" name="Google Shape;134;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6: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7.#</a:t>
            </a:r>
            <a:endParaRPr/>
          </a:p>
        </p:txBody>
      </p:sp>
      <p:sp>
        <p:nvSpPr>
          <p:cNvPr id="142" name="Google Shape;142;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3" name="Google Shape;143;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7: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7.#</a:t>
            </a:r>
            <a:endParaRPr/>
          </a:p>
        </p:txBody>
      </p:sp>
      <p:sp>
        <p:nvSpPr>
          <p:cNvPr id="150" name="Google Shape;150;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1" name="Google Shape;151;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8: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7.#</a:t>
            </a:r>
            <a:endParaRPr/>
          </a:p>
        </p:txBody>
      </p:sp>
      <p:sp>
        <p:nvSpPr>
          <p:cNvPr id="160" name="Google Shape;160;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1" name="Google Shape;161;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9: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7.#</a:t>
            </a:r>
            <a:endParaRPr/>
          </a:p>
        </p:txBody>
      </p:sp>
      <p:sp>
        <p:nvSpPr>
          <p:cNvPr id="175" name="Google Shape;175;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6" name="Google Shape;176;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r>
              <a:rPr lang="en-US"/>
              <a:t>7.</a:t>
            </a: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0" name="Shape 50"/>
        <p:cNvGrpSpPr/>
        <p:nvPr/>
      </p:nvGrpSpPr>
      <p:grpSpPr>
        <a:xfrm>
          <a:off x="0" y="0"/>
          <a:ext cx="0" cy="0"/>
          <a:chOff x="0" y="0"/>
          <a:chExt cx="0" cy="0"/>
        </a:xfrm>
      </p:grpSpPr>
      <p:sp>
        <p:nvSpPr>
          <p:cNvPr id="51" name="Google Shape;51;p11"/>
          <p:cNvSpPr txBox="1"/>
          <p:nvPr>
            <p:ph type="title"/>
          </p:nvPr>
        </p:nvSpPr>
        <p:spPr>
          <a:xfrm rot="5400000">
            <a:off x="4732338" y="2171701"/>
            <a:ext cx="5851525" cy="20574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2" name="Google Shape;52;p1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3" name="Google Shape;53;p11"/>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7.</a:t>
            </a: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3"/>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r>
              <a:rPr lang="en-US"/>
              <a:t>7.</a:t>
            </a: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 name="Shape 74"/>
        <p:cNvGrpSpPr/>
        <p:nvPr/>
      </p:nvGrpSpPr>
      <p:grpSpPr>
        <a:xfrm>
          <a:off x="0" y="0"/>
          <a:ext cx="0" cy="0"/>
          <a:chOff x="0" y="0"/>
          <a:chExt cx="0" cy="0"/>
        </a:xfrm>
      </p:grpSpPr>
      <p:sp>
        <p:nvSpPr>
          <p:cNvPr id="75" name="Google Shape;75;p1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6" name="Google Shape;76;p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chemeClr val="folHlink"/>
              </a:buClr>
              <a:buSzPts val="1920"/>
              <a:buFont typeface="Noto Sans Symbols"/>
              <a:buNone/>
              <a:defRPr b="0" i="0" sz="3200" u="none" cap="none" strike="noStrike">
                <a:solidFill>
                  <a:schemeClr val="dk1"/>
                </a:solidFill>
                <a:latin typeface="Tahoma"/>
                <a:ea typeface="Tahoma"/>
                <a:cs typeface="Tahoma"/>
                <a:sym typeface="Tahoma"/>
              </a:defRPr>
            </a:lvl1pPr>
            <a:lvl2pPr lvl="1"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lvl="2"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lvl="3"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lvl="4"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lvl="5"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lvl="6"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lvl="7"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lvl="8"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77" name="Google Shape;77;p1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1pPr>
            <a:lvl2pPr indent="0" lvl="1"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2pPr>
            <a:lvl3pPr indent="0" lvl="2"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3pPr>
            <a:lvl4pPr indent="0" lvl="3"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4pPr>
            <a:lvl5pPr indent="0" lvl="4"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5pPr>
            <a:lvl6pPr indent="0" lvl="5"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6pPr>
            <a:lvl7pPr indent="0" lvl="6"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7pPr>
            <a:lvl8pPr indent="0" lvl="7"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8pPr>
            <a:lvl9pPr indent="0" lvl="8"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 name="Shape 13"/>
        <p:cNvGrpSpPr/>
        <p:nvPr/>
      </p:nvGrpSpPr>
      <p:grpSpPr>
        <a:xfrm>
          <a:off x="0" y="0"/>
          <a:ext cx="0" cy="0"/>
          <a:chOff x="0" y="0"/>
          <a:chExt cx="0" cy="0"/>
        </a:xfrm>
      </p:grpSpPr>
      <p:sp>
        <p:nvSpPr>
          <p:cNvPr id="14" name="Google Shape;14;p3"/>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15" name="Google Shape;15;p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16" name="Google Shape;16;p3"/>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7.</a:t>
            </a: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40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19" name="Google Shape;19;p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00"/>
              </a:spcBef>
              <a:spcAft>
                <a:spcPts val="0"/>
              </a:spcAft>
              <a:buClr>
                <a:schemeClr val="folHlink"/>
              </a:buClr>
              <a:buSzPts val="1200"/>
              <a:buFont typeface="Noto Sans Symbols"/>
              <a:buNone/>
              <a:defRPr b="0" i="0" sz="2000" u="none" cap="none" strike="noStrike">
                <a:solidFill>
                  <a:schemeClr val="dk1"/>
                </a:solidFill>
                <a:latin typeface="Tahoma"/>
                <a:ea typeface="Tahoma"/>
                <a:cs typeface="Tahoma"/>
                <a:sym typeface="Tahoma"/>
              </a:defRPr>
            </a:lvl1pPr>
            <a:lvl2pPr indent="-228600" lvl="1" marL="914400" marR="0" rtl="0" algn="l">
              <a:spcBef>
                <a:spcPts val="360"/>
              </a:spcBef>
              <a:spcAft>
                <a:spcPts val="0"/>
              </a:spcAft>
              <a:buClr>
                <a:schemeClr val="hlink"/>
              </a:buClr>
              <a:buSzPts val="990"/>
              <a:buFont typeface="Noto Sans Symbols"/>
              <a:buNone/>
              <a:defRPr b="0" i="0" sz="1800" u="none" cap="none" strike="noStrike">
                <a:solidFill>
                  <a:schemeClr val="dk1"/>
                </a:solidFill>
                <a:latin typeface="Tahoma"/>
                <a:ea typeface="Tahoma"/>
                <a:cs typeface="Tahoma"/>
                <a:sym typeface="Tahoma"/>
              </a:defRPr>
            </a:lvl2pPr>
            <a:lvl3pPr indent="-228600" lvl="2" marL="1371600" marR="0" rtl="0" algn="l">
              <a:spcBef>
                <a:spcPts val="320"/>
              </a:spcBef>
              <a:spcAft>
                <a:spcPts val="0"/>
              </a:spcAft>
              <a:buClr>
                <a:schemeClr val="folHlink"/>
              </a:buClr>
              <a:buSzPts val="800"/>
              <a:buFont typeface="Noto Sans Symbols"/>
              <a:buNone/>
              <a:defRPr b="0" i="0" sz="1600" u="none" cap="none" strike="noStrike">
                <a:solidFill>
                  <a:schemeClr val="dk1"/>
                </a:solidFill>
                <a:latin typeface="Tahoma"/>
                <a:ea typeface="Tahoma"/>
                <a:cs typeface="Tahoma"/>
                <a:sym typeface="Tahoma"/>
              </a:defRPr>
            </a:lvl3pPr>
            <a:lvl4pPr indent="-228600" lvl="3" marL="1828800" marR="0" rtl="0" algn="l">
              <a:spcBef>
                <a:spcPts val="280"/>
              </a:spcBef>
              <a:spcAft>
                <a:spcPts val="0"/>
              </a:spcAft>
              <a:buClr>
                <a:schemeClr val="accent2"/>
              </a:buClr>
              <a:buSzPts val="770"/>
              <a:buFont typeface="Noto Sans Symbols"/>
              <a:buNone/>
              <a:defRPr b="0" i="0" sz="1400" u="none" cap="none" strike="noStrike">
                <a:solidFill>
                  <a:schemeClr val="dk1"/>
                </a:solidFill>
                <a:latin typeface="Tahoma"/>
                <a:ea typeface="Tahoma"/>
                <a:cs typeface="Tahoma"/>
                <a:sym typeface="Tahoma"/>
              </a:defRPr>
            </a:lvl4pPr>
            <a:lvl5pPr indent="-228600" lvl="4" marL="2286000" marR="0" rtl="0" algn="l">
              <a:spcBef>
                <a:spcPts val="280"/>
              </a:spcBef>
              <a:spcAft>
                <a:spcPts val="0"/>
              </a:spcAft>
              <a:buClr>
                <a:schemeClr val="accent1"/>
              </a:buClr>
              <a:buSzPts val="700"/>
              <a:buFont typeface="Noto Sans Symbols"/>
              <a:buNone/>
              <a:defRPr b="0" i="0" sz="1400" u="none" cap="none" strike="noStrike">
                <a:solidFill>
                  <a:schemeClr val="dk1"/>
                </a:solidFill>
                <a:latin typeface="Tahoma"/>
                <a:ea typeface="Tahoma"/>
                <a:cs typeface="Tahoma"/>
                <a:sym typeface="Tahoma"/>
              </a:defRPr>
            </a:lvl5pPr>
            <a:lvl6pPr indent="-228600" lvl="5" marL="2743200" marR="0" rtl="0" algn="l">
              <a:spcBef>
                <a:spcPts val="280"/>
              </a:spcBef>
              <a:spcAft>
                <a:spcPts val="0"/>
              </a:spcAft>
              <a:buClr>
                <a:schemeClr val="accent1"/>
              </a:buClr>
              <a:buSzPts val="700"/>
              <a:buFont typeface="Noto Sans Symbols"/>
              <a:buNone/>
              <a:defRPr b="0" i="0" sz="1400" u="none" cap="none" strike="noStrike">
                <a:solidFill>
                  <a:schemeClr val="dk1"/>
                </a:solidFill>
                <a:latin typeface="Tahoma"/>
                <a:ea typeface="Tahoma"/>
                <a:cs typeface="Tahoma"/>
                <a:sym typeface="Tahoma"/>
              </a:defRPr>
            </a:lvl6pPr>
            <a:lvl7pPr indent="-228600" lvl="6" marL="3200400" marR="0" rtl="0" algn="l">
              <a:spcBef>
                <a:spcPts val="280"/>
              </a:spcBef>
              <a:spcAft>
                <a:spcPts val="0"/>
              </a:spcAft>
              <a:buClr>
                <a:schemeClr val="accent1"/>
              </a:buClr>
              <a:buSzPts val="700"/>
              <a:buFont typeface="Noto Sans Symbols"/>
              <a:buNone/>
              <a:defRPr b="0" i="0" sz="1400" u="none" cap="none" strike="noStrike">
                <a:solidFill>
                  <a:schemeClr val="dk1"/>
                </a:solidFill>
                <a:latin typeface="Tahoma"/>
                <a:ea typeface="Tahoma"/>
                <a:cs typeface="Tahoma"/>
                <a:sym typeface="Tahoma"/>
              </a:defRPr>
            </a:lvl7pPr>
            <a:lvl8pPr indent="-228600" lvl="7" marL="3657600" marR="0" rtl="0" algn="l">
              <a:spcBef>
                <a:spcPts val="280"/>
              </a:spcBef>
              <a:spcAft>
                <a:spcPts val="0"/>
              </a:spcAft>
              <a:buClr>
                <a:schemeClr val="accent1"/>
              </a:buClr>
              <a:buSzPts val="700"/>
              <a:buFont typeface="Noto Sans Symbols"/>
              <a:buNone/>
              <a:defRPr b="0" i="0" sz="1400" u="none" cap="none" strike="noStrike">
                <a:solidFill>
                  <a:schemeClr val="dk1"/>
                </a:solidFill>
                <a:latin typeface="Tahoma"/>
                <a:ea typeface="Tahoma"/>
                <a:cs typeface="Tahoma"/>
                <a:sym typeface="Tahoma"/>
              </a:defRPr>
            </a:lvl8pPr>
            <a:lvl9pPr indent="-228600" lvl="8" marL="4114800" marR="0" rtl="0" algn="l">
              <a:spcBef>
                <a:spcPts val="280"/>
              </a:spcBef>
              <a:spcAft>
                <a:spcPts val="0"/>
              </a:spcAft>
              <a:buClr>
                <a:schemeClr val="accent1"/>
              </a:buClr>
              <a:buSzPts val="700"/>
              <a:buFont typeface="Noto Sans Symbols"/>
              <a:buNone/>
              <a:defRPr b="0" i="0" sz="1400" u="none" cap="none" strike="noStrike">
                <a:solidFill>
                  <a:schemeClr val="dk1"/>
                </a:solidFill>
                <a:latin typeface="Tahoma"/>
                <a:ea typeface="Tahoma"/>
                <a:cs typeface="Tahoma"/>
                <a:sym typeface="Tahoma"/>
              </a:defRPr>
            </a:lvl9pPr>
          </a:lstStyle>
          <a:p/>
        </p:txBody>
      </p:sp>
      <p:sp>
        <p:nvSpPr>
          <p:cNvPr id="20" name="Google Shape;20;p4"/>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7.</a:t>
            </a: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 name="Shape 21"/>
        <p:cNvGrpSpPr/>
        <p:nvPr/>
      </p:nvGrpSpPr>
      <p:grpSpPr>
        <a:xfrm>
          <a:off x="0" y="0"/>
          <a:ext cx="0" cy="0"/>
          <a:chOff x="0" y="0"/>
          <a:chExt cx="0" cy="0"/>
        </a:xfrm>
      </p:grpSpPr>
      <p:sp>
        <p:nvSpPr>
          <p:cNvPr id="22" name="Google Shape;22;p5"/>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23" name="Google Shape;23;p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35280" lvl="0" marL="457200" marR="0" rtl="0" algn="l">
              <a:spcBef>
                <a:spcPts val="560"/>
              </a:spcBef>
              <a:spcAft>
                <a:spcPts val="0"/>
              </a:spcAft>
              <a:buClr>
                <a:schemeClr val="folHlink"/>
              </a:buClr>
              <a:buSzPts val="1680"/>
              <a:buFont typeface="Noto Sans Symbols"/>
              <a:buChar char="■"/>
              <a:defRPr b="0" i="0" sz="2800" u="none" cap="none" strike="noStrike">
                <a:solidFill>
                  <a:schemeClr val="dk1"/>
                </a:solidFill>
                <a:latin typeface="Tahoma"/>
                <a:ea typeface="Tahoma"/>
                <a:cs typeface="Tahoma"/>
                <a:sym typeface="Tahoma"/>
              </a:defRPr>
            </a:lvl1pPr>
            <a:lvl2pPr indent="-312419" lvl="1" marL="914400" marR="0" rtl="0" algn="l">
              <a:spcBef>
                <a:spcPts val="480"/>
              </a:spcBef>
              <a:spcAft>
                <a:spcPts val="0"/>
              </a:spcAft>
              <a:buClr>
                <a:schemeClr val="hlink"/>
              </a:buClr>
              <a:buSzPts val="1320"/>
              <a:buFont typeface="Noto Sans Symbols"/>
              <a:buChar char="■"/>
              <a:defRPr b="0" i="0" sz="2400" u="none" cap="none" strike="noStrike">
                <a:solidFill>
                  <a:schemeClr val="dk1"/>
                </a:solidFill>
                <a:latin typeface="Tahoma"/>
                <a:ea typeface="Tahoma"/>
                <a:cs typeface="Tahoma"/>
                <a:sym typeface="Tahoma"/>
              </a:defRPr>
            </a:lvl2pPr>
            <a:lvl3pPr indent="-292100" lvl="2" marL="1371600" marR="0" rtl="0" algn="l">
              <a:spcBef>
                <a:spcPts val="400"/>
              </a:spcBef>
              <a:spcAft>
                <a:spcPts val="0"/>
              </a:spcAft>
              <a:buClr>
                <a:schemeClr val="folHlink"/>
              </a:buClr>
              <a:buSzPts val="1000"/>
              <a:buFont typeface="Noto Sans Symbols"/>
              <a:buChar char="■"/>
              <a:defRPr b="0" i="0" sz="2000" u="none" cap="none" strike="noStrike">
                <a:solidFill>
                  <a:schemeClr val="dk1"/>
                </a:solidFill>
                <a:latin typeface="Tahoma"/>
                <a:ea typeface="Tahoma"/>
                <a:cs typeface="Tahoma"/>
                <a:sym typeface="Tahoma"/>
              </a:defRPr>
            </a:lvl3pPr>
            <a:lvl4pPr indent="-291464" lvl="3" marL="1828800" marR="0" rtl="0" algn="l">
              <a:spcBef>
                <a:spcPts val="360"/>
              </a:spcBef>
              <a:spcAft>
                <a:spcPts val="0"/>
              </a:spcAft>
              <a:buClr>
                <a:schemeClr val="accent2"/>
              </a:buClr>
              <a:buSzPts val="990"/>
              <a:buFont typeface="Noto Sans Symbols"/>
              <a:buChar char="■"/>
              <a:defRPr b="0" i="0" sz="1800" u="none" cap="none" strike="noStrike">
                <a:solidFill>
                  <a:schemeClr val="dk1"/>
                </a:solidFill>
                <a:latin typeface="Tahoma"/>
                <a:ea typeface="Tahoma"/>
                <a:cs typeface="Tahoma"/>
                <a:sym typeface="Tahoma"/>
              </a:defRPr>
            </a:lvl4pPr>
            <a:lvl5pPr indent="-285750" lvl="4" marL="22860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5pPr>
            <a:lvl6pPr indent="-285750" lvl="5" marL="27432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6pPr>
            <a:lvl7pPr indent="-285750" lvl="6" marL="32004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7pPr>
            <a:lvl8pPr indent="-285750" lvl="7" marL="36576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8pPr>
            <a:lvl9pPr indent="-285750" lvl="8" marL="41148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9pPr>
          </a:lstStyle>
          <a:p/>
        </p:txBody>
      </p:sp>
      <p:sp>
        <p:nvSpPr>
          <p:cNvPr id="24" name="Google Shape;24;p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35280" lvl="0" marL="457200" marR="0" rtl="0" algn="l">
              <a:spcBef>
                <a:spcPts val="560"/>
              </a:spcBef>
              <a:spcAft>
                <a:spcPts val="0"/>
              </a:spcAft>
              <a:buClr>
                <a:schemeClr val="folHlink"/>
              </a:buClr>
              <a:buSzPts val="1680"/>
              <a:buFont typeface="Noto Sans Symbols"/>
              <a:buChar char="■"/>
              <a:defRPr b="0" i="0" sz="2800" u="none" cap="none" strike="noStrike">
                <a:solidFill>
                  <a:schemeClr val="dk1"/>
                </a:solidFill>
                <a:latin typeface="Tahoma"/>
                <a:ea typeface="Tahoma"/>
                <a:cs typeface="Tahoma"/>
                <a:sym typeface="Tahoma"/>
              </a:defRPr>
            </a:lvl1pPr>
            <a:lvl2pPr indent="-312419" lvl="1" marL="914400" marR="0" rtl="0" algn="l">
              <a:spcBef>
                <a:spcPts val="480"/>
              </a:spcBef>
              <a:spcAft>
                <a:spcPts val="0"/>
              </a:spcAft>
              <a:buClr>
                <a:schemeClr val="hlink"/>
              </a:buClr>
              <a:buSzPts val="1320"/>
              <a:buFont typeface="Noto Sans Symbols"/>
              <a:buChar char="■"/>
              <a:defRPr b="0" i="0" sz="2400" u="none" cap="none" strike="noStrike">
                <a:solidFill>
                  <a:schemeClr val="dk1"/>
                </a:solidFill>
                <a:latin typeface="Tahoma"/>
                <a:ea typeface="Tahoma"/>
                <a:cs typeface="Tahoma"/>
                <a:sym typeface="Tahoma"/>
              </a:defRPr>
            </a:lvl2pPr>
            <a:lvl3pPr indent="-292100" lvl="2" marL="1371600" marR="0" rtl="0" algn="l">
              <a:spcBef>
                <a:spcPts val="400"/>
              </a:spcBef>
              <a:spcAft>
                <a:spcPts val="0"/>
              </a:spcAft>
              <a:buClr>
                <a:schemeClr val="folHlink"/>
              </a:buClr>
              <a:buSzPts val="1000"/>
              <a:buFont typeface="Noto Sans Symbols"/>
              <a:buChar char="■"/>
              <a:defRPr b="0" i="0" sz="2000" u="none" cap="none" strike="noStrike">
                <a:solidFill>
                  <a:schemeClr val="dk1"/>
                </a:solidFill>
                <a:latin typeface="Tahoma"/>
                <a:ea typeface="Tahoma"/>
                <a:cs typeface="Tahoma"/>
                <a:sym typeface="Tahoma"/>
              </a:defRPr>
            </a:lvl3pPr>
            <a:lvl4pPr indent="-291464" lvl="3" marL="1828800" marR="0" rtl="0" algn="l">
              <a:spcBef>
                <a:spcPts val="360"/>
              </a:spcBef>
              <a:spcAft>
                <a:spcPts val="0"/>
              </a:spcAft>
              <a:buClr>
                <a:schemeClr val="accent2"/>
              </a:buClr>
              <a:buSzPts val="990"/>
              <a:buFont typeface="Noto Sans Symbols"/>
              <a:buChar char="■"/>
              <a:defRPr b="0" i="0" sz="1800" u="none" cap="none" strike="noStrike">
                <a:solidFill>
                  <a:schemeClr val="dk1"/>
                </a:solidFill>
                <a:latin typeface="Tahoma"/>
                <a:ea typeface="Tahoma"/>
                <a:cs typeface="Tahoma"/>
                <a:sym typeface="Tahoma"/>
              </a:defRPr>
            </a:lvl4pPr>
            <a:lvl5pPr indent="-285750" lvl="4" marL="22860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5pPr>
            <a:lvl6pPr indent="-285750" lvl="5" marL="27432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6pPr>
            <a:lvl7pPr indent="-285750" lvl="6" marL="32004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7pPr>
            <a:lvl8pPr indent="-285750" lvl="7" marL="36576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8pPr>
            <a:lvl9pPr indent="-285750" lvl="8" marL="41148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9pPr>
          </a:lstStyle>
          <a:p/>
        </p:txBody>
      </p:sp>
      <p:sp>
        <p:nvSpPr>
          <p:cNvPr id="25" name="Google Shape;25;p5"/>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7.</a:t>
            </a: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 name="Shape 26"/>
        <p:cNvGrpSpPr/>
        <p:nvPr/>
      </p:nvGrpSpPr>
      <p:grpSpPr>
        <a:xfrm>
          <a:off x="0" y="0"/>
          <a:ext cx="0" cy="0"/>
          <a:chOff x="0" y="0"/>
          <a:chExt cx="0" cy="0"/>
        </a:xfrm>
      </p:grpSpPr>
      <p:sp>
        <p:nvSpPr>
          <p:cNvPr id="27" name="Google Shape;27;p6"/>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28" name="Google Shape;28;p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folHlink"/>
              </a:buClr>
              <a:buSzPts val="1440"/>
              <a:buFont typeface="Noto Sans Symbols"/>
              <a:buNone/>
              <a:defRPr b="1" i="0" sz="2400" u="none" cap="none" strike="noStrike">
                <a:solidFill>
                  <a:schemeClr val="dk1"/>
                </a:solidFill>
                <a:latin typeface="Tahoma"/>
                <a:ea typeface="Tahoma"/>
                <a:cs typeface="Tahoma"/>
                <a:sym typeface="Tahoma"/>
              </a:defRPr>
            </a:lvl1pPr>
            <a:lvl2pPr indent="-228600" lvl="1" marL="914400" marR="0" rtl="0" algn="l">
              <a:spcBef>
                <a:spcPts val="400"/>
              </a:spcBef>
              <a:spcAft>
                <a:spcPts val="0"/>
              </a:spcAft>
              <a:buClr>
                <a:schemeClr val="hlink"/>
              </a:buClr>
              <a:buSzPts val="1100"/>
              <a:buFont typeface="Noto Sans Symbols"/>
              <a:buNone/>
              <a:defRPr b="1" i="0" sz="2000" u="none" cap="none" strike="noStrike">
                <a:solidFill>
                  <a:schemeClr val="dk1"/>
                </a:solidFill>
                <a:latin typeface="Tahoma"/>
                <a:ea typeface="Tahoma"/>
                <a:cs typeface="Tahoma"/>
                <a:sym typeface="Tahoma"/>
              </a:defRPr>
            </a:lvl2pPr>
            <a:lvl3pPr indent="-228600" lvl="2" marL="1371600" marR="0" rtl="0" algn="l">
              <a:spcBef>
                <a:spcPts val="360"/>
              </a:spcBef>
              <a:spcAft>
                <a:spcPts val="0"/>
              </a:spcAft>
              <a:buClr>
                <a:schemeClr val="folHlink"/>
              </a:buClr>
              <a:buSzPts val="900"/>
              <a:buFont typeface="Noto Sans Symbols"/>
              <a:buNone/>
              <a:defRPr b="1" i="0" sz="1800" u="none" cap="none" strike="noStrike">
                <a:solidFill>
                  <a:schemeClr val="dk1"/>
                </a:solidFill>
                <a:latin typeface="Tahoma"/>
                <a:ea typeface="Tahoma"/>
                <a:cs typeface="Tahoma"/>
                <a:sym typeface="Tahoma"/>
              </a:defRPr>
            </a:lvl3pPr>
            <a:lvl4pPr indent="-228600" lvl="3" marL="1828800" marR="0" rtl="0" algn="l">
              <a:spcBef>
                <a:spcPts val="320"/>
              </a:spcBef>
              <a:spcAft>
                <a:spcPts val="0"/>
              </a:spcAft>
              <a:buClr>
                <a:schemeClr val="accent2"/>
              </a:buClr>
              <a:buSzPts val="880"/>
              <a:buFont typeface="Noto Sans Symbols"/>
              <a:buNone/>
              <a:defRPr b="1" i="0" sz="1600" u="none" cap="none" strike="noStrike">
                <a:solidFill>
                  <a:schemeClr val="dk1"/>
                </a:solidFill>
                <a:latin typeface="Tahoma"/>
                <a:ea typeface="Tahoma"/>
                <a:cs typeface="Tahoma"/>
                <a:sym typeface="Tahoma"/>
              </a:defRPr>
            </a:lvl4pPr>
            <a:lvl5pPr indent="-228600" lvl="4" marL="22860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5pPr>
            <a:lvl6pPr indent="-228600" lvl="5" marL="27432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6pPr>
            <a:lvl7pPr indent="-228600" lvl="6" marL="32004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7pPr>
            <a:lvl8pPr indent="-228600" lvl="7" marL="36576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8pPr>
            <a:lvl9pPr indent="-228600" lvl="8" marL="41148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9pPr>
          </a:lstStyle>
          <a:p/>
        </p:txBody>
      </p:sp>
      <p:sp>
        <p:nvSpPr>
          <p:cNvPr id="29" name="Google Shape;29;p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20040" lvl="0" marL="4572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ahoma"/>
                <a:ea typeface="Tahoma"/>
                <a:cs typeface="Tahoma"/>
                <a:sym typeface="Tahoma"/>
              </a:defRPr>
            </a:lvl1pPr>
            <a:lvl2pPr indent="-298450" lvl="1" marL="914400" marR="0" rtl="0" algn="l">
              <a:spcBef>
                <a:spcPts val="400"/>
              </a:spcBef>
              <a:spcAft>
                <a:spcPts val="0"/>
              </a:spcAft>
              <a:buClr>
                <a:schemeClr val="hlink"/>
              </a:buClr>
              <a:buSzPts val="1100"/>
              <a:buFont typeface="Noto Sans Symbols"/>
              <a:buChar char="■"/>
              <a:defRPr b="0" i="0" sz="2000" u="none" cap="none" strike="noStrike">
                <a:solidFill>
                  <a:schemeClr val="dk1"/>
                </a:solidFill>
                <a:latin typeface="Tahoma"/>
                <a:ea typeface="Tahoma"/>
                <a:cs typeface="Tahoma"/>
                <a:sym typeface="Tahoma"/>
              </a:defRPr>
            </a:lvl2pPr>
            <a:lvl3pPr indent="-285750" lvl="2" marL="1371600" marR="0" rtl="0" algn="l">
              <a:spcBef>
                <a:spcPts val="360"/>
              </a:spcBef>
              <a:spcAft>
                <a:spcPts val="0"/>
              </a:spcAft>
              <a:buClr>
                <a:schemeClr val="folHlink"/>
              </a:buClr>
              <a:buSzPts val="900"/>
              <a:buFont typeface="Noto Sans Symbols"/>
              <a:buChar char="■"/>
              <a:defRPr b="0" i="0" sz="1800" u="none" cap="none" strike="noStrike">
                <a:solidFill>
                  <a:schemeClr val="dk1"/>
                </a:solidFill>
                <a:latin typeface="Tahoma"/>
                <a:ea typeface="Tahoma"/>
                <a:cs typeface="Tahoma"/>
                <a:sym typeface="Tahoma"/>
              </a:defRPr>
            </a:lvl3pPr>
            <a:lvl4pPr indent="-284480" lvl="3" marL="1828800" marR="0" rtl="0" algn="l">
              <a:spcBef>
                <a:spcPts val="320"/>
              </a:spcBef>
              <a:spcAft>
                <a:spcPts val="0"/>
              </a:spcAft>
              <a:buClr>
                <a:schemeClr val="accent2"/>
              </a:buClr>
              <a:buSzPts val="880"/>
              <a:buFont typeface="Noto Sans Symbols"/>
              <a:buChar char="■"/>
              <a:defRPr b="0" i="0" sz="1600" u="none" cap="none" strike="noStrike">
                <a:solidFill>
                  <a:schemeClr val="dk1"/>
                </a:solidFill>
                <a:latin typeface="Tahoma"/>
                <a:ea typeface="Tahoma"/>
                <a:cs typeface="Tahoma"/>
                <a:sym typeface="Tahoma"/>
              </a:defRPr>
            </a:lvl4pPr>
            <a:lvl5pPr indent="-279400" lvl="4" marL="22860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5pPr>
            <a:lvl6pPr indent="-279400" lvl="5" marL="27432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6pPr>
            <a:lvl7pPr indent="-279400" lvl="6" marL="32004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7pPr>
            <a:lvl8pPr indent="-279400" lvl="7" marL="36576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8pPr>
            <a:lvl9pPr indent="-279400" lvl="8" marL="41148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0" name="Google Shape;30;p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folHlink"/>
              </a:buClr>
              <a:buSzPts val="1440"/>
              <a:buFont typeface="Noto Sans Symbols"/>
              <a:buNone/>
              <a:defRPr b="1" i="0" sz="2400" u="none" cap="none" strike="noStrike">
                <a:solidFill>
                  <a:schemeClr val="dk1"/>
                </a:solidFill>
                <a:latin typeface="Tahoma"/>
                <a:ea typeface="Tahoma"/>
                <a:cs typeface="Tahoma"/>
                <a:sym typeface="Tahoma"/>
              </a:defRPr>
            </a:lvl1pPr>
            <a:lvl2pPr indent="-228600" lvl="1" marL="914400" marR="0" rtl="0" algn="l">
              <a:spcBef>
                <a:spcPts val="400"/>
              </a:spcBef>
              <a:spcAft>
                <a:spcPts val="0"/>
              </a:spcAft>
              <a:buClr>
                <a:schemeClr val="hlink"/>
              </a:buClr>
              <a:buSzPts val="1100"/>
              <a:buFont typeface="Noto Sans Symbols"/>
              <a:buNone/>
              <a:defRPr b="1" i="0" sz="2000" u="none" cap="none" strike="noStrike">
                <a:solidFill>
                  <a:schemeClr val="dk1"/>
                </a:solidFill>
                <a:latin typeface="Tahoma"/>
                <a:ea typeface="Tahoma"/>
                <a:cs typeface="Tahoma"/>
                <a:sym typeface="Tahoma"/>
              </a:defRPr>
            </a:lvl2pPr>
            <a:lvl3pPr indent="-228600" lvl="2" marL="1371600" marR="0" rtl="0" algn="l">
              <a:spcBef>
                <a:spcPts val="360"/>
              </a:spcBef>
              <a:spcAft>
                <a:spcPts val="0"/>
              </a:spcAft>
              <a:buClr>
                <a:schemeClr val="folHlink"/>
              </a:buClr>
              <a:buSzPts val="900"/>
              <a:buFont typeface="Noto Sans Symbols"/>
              <a:buNone/>
              <a:defRPr b="1" i="0" sz="1800" u="none" cap="none" strike="noStrike">
                <a:solidFill>
                  <a:schemeClr val="dk1"/>
                </a:solidFill>
                <a:latin typeface="Tahoma"/>
                <a:ea typeface="Tahoma"/>
                <a:cs typeface="Tahoma"/>
                <a:sym typeface="Tahoma"/>
              </a:defRPr>
            </a:lvl3pPr>
            <a:lvl4pPr indent="-228600" lvl="3" marL="1828800" marR="0" rtl="0" algn="l">
              <a:spcBef>
                <a:spcPts val="320"/>
              </a:spcBef>
              <a:spcAft>
                <a:spcPts val="0"/>
              </a:spcAft>
              <a:buClr>
                <a:schemeClr val="accent2"/>
              </a:buClr>
              <a:buSzPts val="880"/>
              <a:buFont typeface="Noto Sans Symbols"/>
              <a:buNone/>
              <a:defRPr b="1" i="0" sz="1600" u="none" cap="none" strike="noStrike">
                <a:solidFill>
                  <a:schemeClr val="dk1"/>
                </a:solidFill>
                <a:latin typeface="Tahoma"/>
                <a:ea typeface="Tahoma"/>
                <a:cs typeface="Tahoma"/>
                <a:sym typeface="Tahoma"/>
              </a:defRPr>
            </a:lvl4pPr>
            <a:lvl5pPr indent="-228600" lvl="4" marL="22860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5pPr>
            <a:lvl6pPr indent="-228600" lvl="5" marL="27432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6pPr>
            <a:lvl7pPr indent="-228600" lvl="6" marL="32004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7pPr>
            <a:lvl8pPr indent="-228600" lvl="7" marL="36576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8pPr>
            <a:lvl9pPr indent="-228600" lvl="8" marL="41148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9pPr>
          </a:lstStyle>
          <a:p/>
        </p:txBody>
      </p:sp>
      <p:sp>
        <p:nvSpPr>
          <p:cNvPr id="31" name="Google Shape;31;p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20040" lvl="0" marL="4572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ahoma"/>
                <a:ea typeface="Tahoma"/>
                <a:cs typeface="Tahoma"/>
                <a:sym typeface="Tahoma"/>
              </a:defRPr>
            </a:lvl1pPr>
            <a:lvl2pPr indent="-298450" lvl="1" marL="914400" marR="0" rtl="0" algn="l">
              <a:spcBef>
                <a:spcPts val="400"/>
              </a:spcBef>
              <a:spcAft>
                <a:spcPts val="0"/>
              </a:spcAft>
              <a:buClr>
                <a:schemeClr val="hlink"/>
              </a:buClr>
              <a:buSzPts val="1100"/>
              <a:buFont typeface="Noto Sans Symbols"/>
              <a:buChar char="■"/>
              <a:defRPr b="0" i="0" sz="2000" u="none" cap="none" strike="noStrike">
                <a:solidFill>
                  <a:schemeClr val="dk1"/>
                </a:solidFill>
                <a:latin typeface="Tahoma"/>
                <a:ea typeface="Tahoma"/>
                <a:cs typeface="Tahoma"/>
                <a:sym typeface="Tahoma"/>
              </a:defRPr>
            </a:lvl2pPr>
            <a:lvl3pPr indent="-285750" lvl="2" marL="1371600" marR="0" rtl="0" algn="l">
              <a:spcBef>
                <a:spcPts val="360"/>
              </a:spcBef>
              <a:spcAft>
                <a:spcPts val="0"/>
              </a:spcAft>
              <a:buClr>
                <a:schemeClr val="folHlink"/>
              </a:buClr>
              <a:buSzPts val="900"/>
              <a:buFont typeface="Noto Sans Symbols"/>
              <a:buChar char="■"/>
              <a:defRPr b="0" i="0" sz="1800" u="none" cap="none" strike="noStrike">
                <a:solidFill>
                  <a:schemeClr val="dk1"/>
                </a:solidFill>
                <a:latin typeface="Tahoma"/>
                <a:ea typeface="Tahoma"/>
                <a:cs typeface="Tahoma"/>
                <a:sym typeface="Tahoma"/>
              </a:defRPr>
            </a:lvl3pPr>
            <a:lvl4pPr indent="-284480" lvl="3" marL="1828800" marR="0" rtl="0" algn="l">
              <a:spcBef>
                <a:spcPts val="320"/>
              </a:spcBef>
              <a:spcAft>
                <a:spcPts val="0"/>
              </a:spcAft>
              <a:buClr>
                <a:schemeClr val="accent2"/>
              </a:buClr>
              <a:buSzPts val="880"/>
              <a:buFont typeface="Noto Sans Symbols"/>
              <a:buChar char="■"/>
              <a:defRPr b="0" i="0" sz="1600" u="none" cap="none" strike="noStrike">
                <a:solidFill>
                  <a:schemeClr val="dk1"/>
                </a:solidFill>
                <a:latin typeface="Tahoma"/>
                <a:ea typeface="Tahoma"/>
                <a:cs typeface="Tahoma"/>
                <a:sym typeface="Tahoma"/>
              </a:defRPr>
            </a:lvl4pPr>
            <a:lvl5pPr indent="-279400" lvl="4" marL="22860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5pPr>
            <a:lvl6pPr indent="-279400" lvl="5" marL="27432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6pPr>
            <a:lvl7pPr indent="-279400" lvl="6" marL="32004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7pPr>
            <a:lvl8pPr indent="-279400" lvl="7" marL="36576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8pPr>
            <a:lvl9pPr indent="-279400" lvl="8" marL="41148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2" name="Google Shape;32;p6"/>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7.</a:t>
            </a: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7"/>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35" name="Google Shape;35;p7"/>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7.</a:t>
            </a: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6" name="Shape 36"/>
        <p:cNvGrpSpPr/>
        <p:nvPr/>
      </p:nvGrpSpPr>
      <p:grpSpPr>
        <a:xfrm>
          <a:off x="0" y="0"/>
          <a:ext cx="0" cy="0"/>
          <a:chOff x="0" y="0"/>
          <a:chExt cx="0" cy="0"/>
        </a:xfrm>
      </p:grpSpPr>
      <p:sp>
        <p:nvSpPr>
          <p:cNvPr id="37" name="Google Shape;37;p8"/>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20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38" name="Google Shape;38;p8"/>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39" name="Google Shape;39;p8"/>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chemeClr val="folHlink"/>
              </a:buClr>
              <a:buSzPts val="840"/>
              <a:buFont typeface="Noto Sans Symbols"/>
              <a:buNone/>
              <a:defRPr b="0" i="0" sz="1400" u="none" cap="none" strike="noStrike">
                <a:solidFill>
                  <a:schemeClr val="dk1"/>
                </a:solidFill>
                <a:latin typeface="Tahoma"/>
                <a:ea typeface="Tahoma"/>
                <a:cs typeface="Tahoma"/>
                <a:sym typeface="Tahoma"/>
              </a:defRPr>
            </a:lvl1pPr>
            <a:lvl2pPr indent="-228600" lvl="1" marL="914400" marR="0" rtl="0" algn="l">
              <a:spcBef>
                <a:spcPts val="240"/>
              </a:spcBef>
              <a:spcAft>
                <a:spcPts val="0"/>
              </a:spcAft>
              <a:buClr>
                <a:schemeClr val="hlink"/>
              </a:buClr>
              <a:buSzPts val="660"/>
              <a:buFont typeface="Noto Sans Symbols"/>
              <a:buNone/>
              <a:defRPr b="0" i="0" sz="1200" u="none" cap="none" strike="noStrike">
                <a:solidFill>
                  <a:schemeClr val="dk1"/>
                </a:solidFill>
                <a:latin typeface="Tahoma"/>
                <a:ea typeface="Tahoma"/>
                <a:cs typeface="Tahoma"/>
                <a:sym typeface="Tahoma"/>
              </a:defRPr>
            </a:lvl2pPr>
            <a:lvl3pPr indent="-228600" lvl="2" marL="1371600" marR="0" rtl="0" algn="l">
              <a:spcBef>
                <a:spcPts val="200"/>
              </a:spcBef>
              <a:spcAft>
                <a:spcPts val="0"/>
              </a:spcAft>
              <a:buClr>
                <a:schemeClr val="folHlink"/>
              </a:buClr>
              <a:buSzPts val="500"/>
              <a:buFont typeface="Noto Sans Symbols"/>
              <a:buNone/>
              <a:defRPr b="0" i="0" sz="1000" u="none" cap="none" strike="noStrike">
                <a:solidFill>
                  <a:schemeClr val="dk1"/>
                </a:solidFill>
                <a:latin typeface="Tahoma"/>
                <a:ea typeface="Tahoma"/>
                <a:cs typeface="Tahoma"/>
                <a:sym typeface="Tahoma"/>
              </a:defRPr>
            </a:lvl3pPr>
            <a:lvl4pPr indent="-228600" lvl="3" marL="1828800" marR="0" rtl="0" algn="l">
              <a:spcBef>
                <a:spcPts val="180"/>
              </a:spcBef>
              <a:spcAft>
                <a:spcPts val="0"/>
              </a:spcAft>
              <a:buClr>
                <a:schemeClr val="accent2"/>
              </a:buClr>
              <a:buSzPts val="495"/>
              <a:buFont typeface="Noto Sans Symbols"/>
              <a:buNone/>
              <a:defRPr b="0" i="0" sz="900" u="none" cap="none" strike="noStrike">
                <a:solidFill>
                  <a:schemeClr val="dk1"/>
                </a:solidFill>
                <a:latin typeface="Tahoma"/>
                <a:ea typeface="Tahoma"/>
                <a:cs typeface="Tahoma"/>
                <a:sym typeface="Tahoma"/>
              </a:defRPr>
            </a:lvl4pPr>
            <a:lvl5pPr indent="-228600" lvl="4" marL="22860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5pPr>
            <a:lvl6pPr indent="-228600" lvl="5" marL="27432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6pPr>
            <a:lvl7pPr indent="-228600" lvl="6" marL="32004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7pPr>
            <a:lvl8pPr indent="-228600" lvl="7" marL="36576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8pPr>
            <a:lvl9pPr indent="-228600" lvl="8" marL="41148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9pPr>
          </a:lstStyle>
          <a:p/>
        </p:txBody>
      </p:sp>
      <p:sp>
        <p:nvSpPr>
          <p:cNvPr id="40" name="Google Shape;40;p8"/>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7.</a:t>
            </a: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1" name="Shape 41"/>
        <p:cNvGrpSpPr/>
        <p:nvPr/>
      </p:nvGrpSpPr>
      <p:grpSpPr>
        <a:xfrm>
          <a:off x="0" y="0"/>
          <a:ext cx="0" cy="0"/>
          <a:chOff x="0" y="0"/>
          <a:chExt cx="0" cy="0"/>
        </a:xfrm>
      </p:grpSpPr>
      <p:sp>
        <p:nvSpPr>
          <p:cNvPr id="42" name="Google Shape;42;p9"/>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20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3" name="Google Shape;43;p9"/>
          <p:cNvSpPr/>
          <p:nvPr>
            <p:ph idx="2" type="pic"/>
          </p:nvPr>
        </p:nvSpPr>
        <p:spPr>
          <a:xfrm>
            <a:off x="1792288" y="612775"/>
            <a:ext cx="5486400" cy="4114800"/>
          </a:xfrm>
          <a:prstGeom prst="rect">
            <a:avLst/>
          </a:prstGeom>
          <a:noFill/>
          <a:ln>
            <a:noFill/>
          </a:ln>
        </p:spPr>
      </p:sp>
      <p:sp>
        <p:nvSpPr>
          <p:cNvPr id="44" name="Google Shape;44;p9"/>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chemeClr val="folHlink"/>
              </a:buClr>
              <a:buSzPts val="840"/>
              <a:buFont typeface="Noto Sans Symbols"/>
              <a:buNone/>
              <a:defRPr b="0" i="0" sz="1400" u="none" cap="none" strike="noStrike">
                <a:solidFill>
                  <a:schemeClr val="dk1"/>
                </a:solidFill>
                <a:latin typeface="Tahoma"/>
                <a:ea typeface="Tahoma"/>
                <a:cs typeface="Tahoma"/>
                <a:sym typeface="Tahoma"/>
              </a:defRPr>
            </a:lvl1pPr>
            <a:lvl2pPr indent="-228600" lvl="1" marL="914400" marR="0" rtl="0" algn="l">
              <a:spcBef>
                <a:spcPts val="240"/>
              </a:spcBef>
              <a:spcAft>
                <a:spcPts val="0"/>
              </a:spcAft>
              <a:buClr>
                <a:schemeClr val="hlink"/>
              </a:buClr>
              <a:buSzPts val="660"/>
              <a:buFont typeface="Noto Sans Symbols"/>
              <a:buNone/>
              <a:defRPr b="0" i="0" sz="1200" u="none" cap="none" strike="noStrike">
                <a:solidFill>
                  <a:schemeClr val="dk1"/>
                </a:solidFill>
                <a:latin typeface="Tahoma"/>
                <a:ea typeface="Tahoma"/>
                <a:cs typeface="Tahoma"/>
                <a:sym typeface="Tahoma"/>
              </a:defRPr>
            </a:lvl2pPr>
            <a:lvl3pPr indent="-228600" lvl="2" marL="1371600" marR="0" rtl="0" algn="l">
              <a:spcBef>
                <a:spcPts val="200"/>
              </a:spcBef>
              <a:spcAft>
                <a:spcPts val="0"/>
              </a:spcAft>
              <a:buClr>
                <a:schemeClr val="folHlink"/>
              </a:buClr>
              <a:buSzPts val="500"/>
              <a:buFont typeface="Noto Sans Symbols"/>
              <a:buNone/>
              <a:defRPr b="0" i="0" sz="1000" u="none" cap="none" strike="noStrike">
                <a:solidFill>
                  <a:schemeClr val="dk1"/>
                </a:solidFill>
                <a:latin typeface="Tahoma"/>
                <a:ea typeface="Tahoma"/>
                <a:cs typeface="Tahoma"/>
                <a:sym typeface="Tahoma"/>
              </a:defRPr>
            </a:lvl3pPr>
            <a:lvl4pPr indent="-228600" lvl="3" marL="1828800" marR="0" rtl="0" algn="l">
              <a:spcBef>
                <a:spcPts val="180"/>
              </a:spcBef>
              <a:spcAft>
                <a:spcPts val="0"/>
              </a:spcAft>
              <a:buClr>
                <a:schemeClr val="accent2"/>
              </a:buClr>
              <a:buSzPts val="495"/>
              <a:buFont typeface="Noto Sans Symbols"/>
              <a:buNone/>
              <a:defRPr b="0" i="0" sz="900" u="none" cap="none" strike="noStrike">
                <a:solidFill>
                  <a:schemeClr val="dk1"/>
                </a:solidFill>
                <a:latin typeface="Tahoma"/>
                <a:ea typeface="Tahoma"/>
                <a:cs typeface="Tahoma"/>
                <a:sym typeface="Tahoma"/>
              </a:defRPr>
            </a:lvl4pPr>
            <a:lvl5pPr indent="-228600" lvl="4" marL="22860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5pPr>
            <a:lvl6pPr indent="-228600" lvl="5" marL="27432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6pPr>
            <a:lvl7pPr indent="-228600" lvl="6" marL="32004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7pPr>
            <a:lvl8pPr indent="-228600" lvl="7" marL="36576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8pPr>
            <a:lvl9pPr indent="-228600" lvl="8" marL="41148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9pPr>
          </a:lstStyle>
          <a:p/>
        </p:txBody>
      </p:sp>
      <p:sp>
        <p:nvSpPr>
          <p:cNvPr id="45" name="Google Shape;45;p9"/>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7.</a:t>
            </a: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6" name="Shape 46"/>
        <p:cNvGrpSpPr/>
        <p:nvPr/>
      </p:nvGrpSpPr>
      <p:grpSpPr>
        <a:xfrm>
          <a:off x="0" y="0"/>
          <a:ext cx="0" cy="0"/>
          <a:chOff x="0" y="0"/>
          <a:chExt cx="0" cy="0"/>
        </a:xfrm>
      </p:grpSpPr>
      <p:sp>
        <p:nvSpPr>
          <p:cNvPr id="47" name="Google Shape;47;p1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8" name="Google Shape;48;p1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49" name="Google Shape;49;p10"/>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7.</a:t>
            </a: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3.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r>
              <a:rPr lang="en-US"/>
              <a:t>7.</a:t>
            </a:r>
            <a:fld id="{00000000-1234-1234-1234-123412341234}" type="slidenum">
              <a:rPr lang="en-US"/>
              <a:t>‹#›</a:t>
            </a:fld>
            <a:endParaRPr b="0"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 name="Shape 54"/>
        <p:cNvGrpSpPr/>
        <p:nvPr/>
      </p:nvGrpSpPr>
      <p:grpSpPr>
        <a:xfrm>
          <a:off x="0" y="0"/>
          <a:ext cx="0" cy="0"/>
          <a:chOff x="0" y="0"/>
          <a:chExt cx="0" cy="0"/>
        </a:xfrm>
      </p:grpSpPr>
      <p:sp>
        <p:nvSpPr>
          <p:cNvPr id="55" name="Google Shape;55;p12"/>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7.</a:t>
            </a:r>
            <a:fld id="{00000000-1234-1234-1234-123412341234}" type="slidenum">
              <a:rPr lang="en-US"/>
              <a:t>‹#›</a:t>
            </a:fld>
            <a:endParaRPr b="0"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58"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 name="Shape 58"/>
        <p:cNvGrpSpPr/>
        <p:nvPr/>
      </p:nvGrpSpPr>
      <p:grpSpPr>
        <a:xfrm>
          <a:off x="0" y="0"/>
          <a:ext cx="0" cy="0"/>
          <a:chOff x="0" y="0"/>
          <a:chExt cx="0" cy="0"/>
        </a:xfrm>
      </p:grpSpPr>
      <p:grpSp>
        <p:nvGrpSpPr>
          <p:cNvPr id="59" name="Google Shape;59;p14"/>
          <p:cNvGrpSpPr/>
          <p:nvPr/>
        </p:nvGrpSpPr>
        <p:grpSpPr>
          <a:xfrm>
            <a:off x="0" y="2438400"/>
            <a:ext cx="9009062" cy="1052512"/>
            <a:chOff x="0" y="1536"/>
            <a:chExt cx="5675" cy="663"/>
          </a:xfrm>
        </p:grpSpPr>
        <p:grpSp>
          <p:nvGrpSpPr>
            <p:cNvPr id="60" name="Google Shape;60;p14"/>
            <p:cNvGrpSpPr/>
            <p:nvPr/>
          </p:nvGrpSpPr>
          <p:grpSpPr>
            <a:xfrm>
              <a:off x="185" y="1604"/>
              <a:ext cx="449" cy="299"/>
              <a:chOff x="720" y="336"/>
              <a:chExt cx="624" cy="432"/>
            </a:xfrm>
          </p:grpSpPr>
          <p:sp>
            <p:nvSpPr>
              <p:cNvPr id="61" name="Google Shape;61;p14"/>
              <p:cNvSpPr txBox="1"/>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2" name="Google Shape;62;p14"/>
              <p:cNvSpPr txBox="1"/>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grpSp>
        <p:grpSp>
          <p:nvGrpSpPr>
            <p:cNvPr id="63" name="Google Shape;63;p14"/>
            <p:cNvGrpSpPr/>
            <p:nvPr/>
          </p:nvGrpSpPr>
          <p:grpSpPr>
            <a:xfrm>
              <a:off x="263" y="1870"/>
              <a:ext cx="466" cy="299"/>
              <a:chOff x="912" y="2640"/>
              <a:chExt cx="672" cy="432"/>
            </a:xfrm>
          </p:grpSpPr>
          <p:sp>
            <p:nvSpPr>
              <p:cNvPr id="64" name="Google Shape;64;p14"/>
              <p:cNvSpPr txBox="1"/>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5" name="Google Shape;65;p14"/>
              <p:cNvSpPr txBox="1"/>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grpSp>
        <p:sp>
          <p:nvSpPr>
            <p:cNvPr id="66" name="Google Shape;66;p14"/>
            <p:cNvSpPr txBox="1"/>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7" name="Google Shape;67;p14"/>
            <p:cNvSpPr txBox="1"/>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8" name="Google Shape;68;p14"/>
            <p:cNvSpPr txBox="1"/>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grpSp>
      <p:sp>
        <p:nvSpPr>
          <p:cNvPr id="69" name="Google Shape;69;p14"/>
          <p:cNvSpPr txBox="1"/>
          <p:nvPr/>
        </p:nvSpPr>
        <p:spPr>
          <a:xfrm>
            <a:off x="0" y="6553200"/>
            <a:ext cx="2209800"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McGraw-Hill</a:t>
            </a:r>
            <a:endParaRPr/>
          </a:p>
        </p:txBody>
      </p:sp>
      <p:sp>
        <p:nvSpPr>
          <p:cNvPr id="70" name="Google Shape;70;p14"/>
          <p:cNvSpPr txBox="1"/>
          <p:nvPr/>
        </p:nvSpPr>
        <p:spPr>
          <a:xfrm>
            <a:off x="4572000" y="6553200"/>
            <a:ext cx="4572000" cy="304800"/>
          </a:xfrm>
          <a:prstGeom prst="rect">
            <a:avLst/>
          </a:prstGeom>
          <a:noFill/>
          <a:ln>
            <a:noFill/>
          </a:ln>
        </p:spPr>
        <p:txBody>
          <a:bodyPr anchorCtr="0" anchor="t" bIns="45700" lIns="91425" spcFirstLastPara="1" rIns="91425" wrap="square" tIns="45700">
            <a:spAutoFit/>
          </a:bodyPr>
          <a:lstStyle/>
          <a:p>
            <a:pPr indent="-88900" lvl="0" marL="0" marR="0" rtl="0" algn="r">
              <a:lnSpc>
                <a:spcPct val="100000"/>
              </a:lnSpc>
              <a:spcBef>
                <a:spcPts val="0"/>
              </a:spcBef>
              <a:spcAft>
                <a:spcPts val="0"/>
              </a:spcAft>
              <a:buClr>
                <a:schemeClr val="dk1"/>
              </a:buClr>
              <a:buSzPts val="1400"/>
              <a:buFont typeface="Arial"/>
              <a:buChar char="©"/>
            </a:pPr>
            <a:r>
              <a:rPr b="0" i="0" lang="en-US" sz="1400" u="none">
                <a:solidFill>
                  <a:schemeClr val="dk1"/>
                </a:solidFill>
                <a:latin typeface="Arial"/>
                <a:ea typeface="Arial"/>
                <a:cs typeface="Arial"/>
                <a:sym typeface="Arial"/>
              </a:rPr>
              <a:t>The McGraw-Hill Companies, Inc., 2000</a:t>
            </a:r>
            <a:endParaRPr/>
          </a:p>
        </p:txBody>
      </p:sp>
      <p:sp>
        <p:nvSpPr>
          <p:cNvPr id="71" name="Google Shape;71;p14"/>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1" i="1" sz="32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9pPr>
          </a:lstStyle>
          <a:p/>
        </p:txBody>
      </p:sp>
      <p:sp>
        <p:nvSpPr>
          <p:cNvPr id="72" name="Google Shape;72;p14"/>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1" i="1" sz="32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9pPr>
          </a:lstStyle>
          <a:p/>
        </p:txBody>
      </p:sp>
      <p:sp>
        <p:nvSpPr>
          <p:cNvPr id="73" name="Google Shape;73;p14"/>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1pPr>
            <a:lvl2pPr indent="0" lvl="1"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2pPr>
            <a:lvl3pPr indent="0" lvl="2"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3pPr>
            <a:lvl4pPr indent="0" lvl="3"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4pPr>
            <a:lvl5pPr indent="0" lvl="4"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5pPr>
            <a:lvl6pPr indent="0" lvl="5"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6pPr>
            <a:lvl7pPr indent="0" lvl="6"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7pPr>
            <a:lvl8pPr indent="0" lvl="7"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8pPr>
            <a:lvl9pPr indent="0" lvl="8"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4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4.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4.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11.png"/><Relationship Id="rId5"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38.png"/><Relationship Id="rId5"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4.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9.png"/><Relationship Id="rId4" Type="http://schemas.openxmlformats.org/officeDocument/2006/relationships/image" Target="../media/image28.png"/><Relationship Id="rId5"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4.png"/><Relationship Id="rId4" Type="http://schemas.openxmlformats.org/officeDocument/2006/relationships/image" Target="../media/image30.png"/><Relationship Id="rId5"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2.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pic>
        <p:nvPicPr>
          <p:cNvPr descr="brandinglogo" id="85" name="Google Shape;85;p16"/>
          <p:cNvPicPr preferRelativeResize="0"/>
          <p:nvPr/>
        </p:nvPicPr>
        <p:blipFill rotWithShape="1">
          <a:blip r:embed="rId3">
            <a:alphaModFix/>
          </a:blip>
          <a:srcRect b="0" l="0" r="0" t="0"/>
          <a:stretch/>
        </p:blipFill>
        <p:spPr>
          <a:xfrm>
            <a:off x="0" y="0"/>
            <a:ext cx="9144000" cy="533400"/>
          </a:xfrm>
          <a:prstGeom prst="rect">
            <a:avLst/>
          </a:prstGeom>
          <a:noFill/>
          <a:ln>
            <a:noFill/>
          </a:ln>
        </p:spPr>
      </p:pic>
      <p:sp>
        <p:nvSpPr>
          <p:cNvPr id="86" name="Google Shape;86;p16"/>
          <p:cNvSpPr txBox="1"/>
          <p:nvPr/>
        </p:nvSpPr>
        <p:spPr>
          <a:xfrm>
            <a:off x="187325" y="1524000"/>
            <a:ext cx="4156075" cy="8239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4800"/>
              <a:buFont typeface="Times"/>
              <a:buNone/>
            </a:pPr>
            <a:r>
              <a:rPr b="1" i="1" lang="en-US" sz="4800" u="none" cap="none" strike="noStrike">
                <a:solidFill>
                  <a:srgbClr val="FF0000"/>
                </a:solidFill>
                <a:latin typeface="Times"/>
                <a:ea typeface="Times"/>
                <a:cs typeface="Times"/>
                <a:sym typeface="Times"/>
              </a:rPr>
              <a:t>Chapter 7</a:t>
            </a:r>
            <a:endParaRPr/>
          </a:p>
        </p:txBody>
      </p:sp>
      <p:pic>
        <p:nvPicPr>
          <p:cNvPr id="87" name="Google Shape;87;p16"/>
          <p:cNvPicPr preferRelativeResize="0"/>
          <p:nvPr/>
        </p:nvPicPr>
        <p:blipFill rotWithShape="1">
          <a:blip r:embed="rId4">
            <a:alphaModFix/>
          </a:blip>
          <a:srcRect b="0" l="0" r="0" t="0"/>
          <a:stretch/>
        </p:blipFill>
        <p:spPr>
          <a:xfrm>
            <a:off x="4419600" y="762000"/>
            <a:ext cx="4470400" cy="5765800"/>
          </a:xfrm>
          <a:prstGeom prst="rect">
            <a:avLst/>
          </a:prstGeom>
          <a:noFill/>
          <a:ln>
            <a:noFill/>
          </a:ln>
        </p:spPr>
      </p:pic>
      <p:sp>
        <p:nvSpPr>
          <p:cNvPr id="88" name="Google Shape;88;p16"/>
          <p:cNvSpPr txBox="1"/>
          <p:nvPr/>
        </p:nvSpPr>
        <p:spPr>
          <a:xfrm>
            <a:off x="152400" y="2590800"/>
            <a:ext cx="4156075" cy="157003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2060"/>
              </a:buClr>
              <a:buSzPts val="4800"/>
              <a:buFont typeface="Times"/>
              <a:buNone/>
            </a:pPr>
            <a:r>
              <a:rPr b="1" i="1" lang="en-US" sz="4800" u="none" cap="none" strike="noStrike">
                <a:solidFill>
                  <a:srgbClr val="002060"/>
                </a:solidFill>
                <a:latin typeface="Times"/>
                <a:ea typeface="Times"/>
                <a:cs typeface="Times"/>
                <a:sym typeface="Times"/>
              </a:rPr>
              <a:t>Transmission Media</a:t>
            </a:r>
            <a:endParaRPr/>
          </a:p>
        </p:txBody>
      </p:sp>
      <p:sp>
        <p:nvSpPr>
          <p:cNvPr id="89" name="Google Shape;89;p16"/>
          <p:cNvSpPr txBox="1"/>
          <p:nvPr/>
        </p:nvSpPr>
        <p:spPr>
          <a:xfrm>
            <a:off x="0" y="6604000"/>
            <a:ext cx="9144000" cy="254000"/>
          </a:xfrm>
          <a:prstGeom prst="rect">
            <a:avLst/>
          </a:prstGeom>
          <a:noFill/>
          <a:ln>
            <a:noFill/>
          </a:ln>
        </p:spPr>
        <p:txBody>
          <a:bodyPr anchorCtr="0" anchor="t" bIns="51400" lIns="102825" spcFirstLastPara="1" rIns="102825" wrap="square" tIns="51400">
            <a:spAutoFit/>
          </a:bodyPr>
          <a:lstStyle/>
          <a:p>
            <a:pPr indent="0" lvl="0" marL="0" marR="0" rtl="0" algn="ctr">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Copyright © The McGraw-Hill Companies, Inc. Permission required for reproduction or display.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5" name="Shape 185"/>
        <p:cNvGrpSpPr/>
        <p:nvPr/>
      </p:nvGrpSpPr>
      <p:grpSpPr>
        <a:xfrm>
          <a:off x="0" y="0"/>
          <a:ext cx="0" cy="0"/>
          <a:chOff x="0" y="0"/>
          <a:chExt cx="0" cy="0"/>
        </a:xfrm>
      </p:grpSpPr>
      <p:sp>
        <p:nvSpPr>
          <p:cNvPr id="186" name="Google Shape;186;p25"/>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7.</a:t>
            </a:r>
            <a:fld id="{00000000-1234-1234-1234-123412341234}" type="slidenum">
              <a:rPr b="1" i="0" lang="en-US" sz="1200" u="none">
                <a:solidFill>
                  <a:schemeClr val="dk1"/>
                </a:solidFill>
                <a:latin typeface="Arial"/>
                <a:ea typeface="Arial"/>
                <a:cs typeface="Arial"/>
                <a:sym typeface="Arial"/>
              </a:rPr>
              <a:t>‹#›</a:t>
            </a:fld>
            <a:endParaRPr/>
          </a:p>
        </p:txBody>
      </p:sp>
      <p:sp>
        <p:nvSpPr>
          <p:cNvPr id="187" name="Google Shape;187;p25"/>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7.4:  </a:t>
            </a:r>
            <a:r>
              <a:rPr b="1" i="1" lang="en-US" sz="2000" u="none">
                <a:solidFill>
                  <a:schemeClr val="dk1"/>
                </a:solidFill>
                <a:latin typeface="Times"/>
                <a:ea typeface="Times"/>
                <a:cs typeface="Times"/>
                <a:sym typeface="Times"/>
              </a:rPr>
              <a:t>UTP and STP cables</a:t>
            </a:r>
            <a:endParaRPr/>
          </a:p>
        </p:txBody>
      </p:sp>
      <p:pic>
        <p:nvPicPr>
          <p:cNvPr id="188" name="Google Shape;188;p25"/>
          <p:cNvPicPr preferRelativeResize="0"/>
          <p:nvPr/>
        </p:nvPicPr>
        <p:blipFill rotWithShape="1">
          <a:blip r:embed="rId3">
            <a:alphaModFix/>
          </a:blip>
          <a:srcRect b="0" l="0" r="0" t="0"/>
          <a:stretch/>
        </p:blipFill>
        <p:spPr>
          <a:xfrm>
            <a:off x="685800" y="1219200"/>
            <a:ext cx="3592512" cy="2330450"/>
          </a:xfrm>
          <a:prstGeom prst="rect">
            <a:avLst/>
          </a:prstGeom>
          <a:noFill/>
          <a:ln>
            <a:noFill/>
          </a:ln>
        </p:spPr>
      </p:pic>
      <p:pic>
        <p:nvPicPr>
          <p:cNvPr id="189" name="Google Shape;189;p25"/>
          <p:cNvPicPr preferRelativeResize="0"/>
          <p:nvPr/>
        </p:nvPicPr>
        <p:blipFill rotWithShape="1">
          <a:blip r:embed="rId4">
            <a:alphaModFix/>
          </a:blip>
          <a:srcRect b="0" l="0" r="0" t="0"/>
          <a:stretch/>
        </p:blipFill>
        <p:spPr>
          <a:xfrm>
            <a:off x="4583112" y="3330575"/>
            <a:ext cx="3867150" cy="26876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4" name="Shape 194"/>
        <p:cNvGrpSpPr/>
        <p:nvPr/>
      </p:nvGrpSpPr>
      <p:grpSpPr>
        <a:xfrm>
          <a:off x="0" y="0"/>
          <a:ext cx="0" cy="0"/>
          <a:chOff x="0" y="0"/>
          <a:chExt cx="0" cy="0"/>
        </a:xfrm>
      </p:grpSpPr>
      <p:pic>
        <p:nvPicPr>
          <p:cNvPr id="195" name="Google Shape;195;p26"/>
          <p:cNvPicPr preferRelativeResize="0"/>
          <p:nvPr/>
        </p:nvPicPr>
        <p:blipFill rotWithShape="1">
          <a:blip r:embed="rId3">
            <a:alphaModFix/>
          </a:blip>
          <a:srcRect b="0" l="0" r="0" t="0"/>
          <a:stretch/>
        </p:blipFill>
        <p:spPr>
          <a:xfrm>
            <a:off x="-6350" y="-12700"/>
            <a:ext cx="712787" cy="566737"/>
          </a:xfrm>
          <a:prstGeom prst="rect">
            <a:avLst/>
          </a:prstGeom>
          <a:noFill/>
          <a:ln>
            <a:noFill/>
          </a:ln>
        </p:spPr>
      </p:pic>
      <p:sp>
        <p:nvSpPr>
          <p:cNvPr id="196" name="Google Shape;196;p26"/>
          <p:cNvSpPr txBox="1"/>
          <p:nvPr/>
        </p:nvSpPr>
        <p:spPr>
          <a:xfrm>
            <a:off x="838200" y="71437"/>
            <a:ext cx="8153400" cy="457200"/>
          </a:xfrm>
          <a:prstGeom prst="rect">
            <a:avLst/>
          </a:prstGeom>
          <a:solidFill>
            <a:srgbClr val="646464"/>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400"/>
              <a:buFont typeface="Times"/>
              <a:buNone/>
            </a:pPr>
            <a:r>
              <a:rPr b="1" i="0" lang="en-US" sz="2400" u="none">
                <a:solidFill>
                  <a:srgbClr val="FF0000"/>
                </a:solidFill>
                <a:latin typeface="Times"/>
                <a:ea typeface="Times"/>
                <a:cs typeface="Times"/>
                <a:sym typeface="Times"/>
              </a:rPr>
              <a:t>Table 7.1</a:t>
            </a:r>
            <a:r>
              <a:rPr b="0" i="0" lang="en-US" sz="2000" u="none">
                <a:solidFill>
                  <a:srgbClr val="FF0000"/>
                </a:solidFill>
                <a:latin typeface="Times"/>
                <a:ea typeface="Times"/>
                <a:cs typeface="Times"/>
                <a:sym typeface="Times"/>
              </a:rPr>
              <a:t>: </a:t>
            </a:r>
            <a:r>
              <a:rPr b="1" i="0" lang="en-US" sz="2000" u="none">
                <a:solidFill>
                  <a:srgbClr val="002060"/>
                </a:solidFill>
                <a:latin typeface="Times"/>
                <a:ea typeface="Times"/>
                <a:cs typeface="Times"/>
                <a:sym typeface="Times"/>
              </a:rPr>
              <a:t>Categories of unshielded twisted-pair cables</a:t>
            </a:r>
            <a:endParaRPr/>
          </a:p>
        </p:txBody>
      </p:sp>
      <p:pic>
        <p:nvPicPr>
          <p:cNvPr id="197" name="Google Shape;197;p26"/>
          <p:cNvPicPr preferRelativeResize="0"/>
          <p:nvPr/>
        </p:nvPicPr>
        <p:blipFill rotWithShape="1">
          <a:blip r:embed="rId4">
            <a:alphaModFix/>
          </a:blip>
          <a:srcRect b="0" l="0" r="0" t="0"/>
          <a:stretch/>
        </p:blipFill>
        <p:spPr>
          <a:xfrm>
            <a:off x="555625" y="1912937"/>
            <a:ext cx="8207375" cy="2582862"/>
          </a:xfrm>
          <a:prstGeom prst="rect">
            <a:avLst/>
          </a:prstGeom>
          <a:noFill/>
          <a:ln>
            <a:noFill/>
          </a:ln>
        </p:spPr>
      </p:pic>
      <p:sp>
        <p:nvSpPr>
          <p:cNvPr id="198" name="Google Shape;198;p26"/>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7.</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3" name="Shape 203"/>
        <p:cNvGrpSpPr/>
        <p:nvPr/>
      </p:nvGrpSpPr>
      <p:grpSpPr>
        <a:xfrm>
          <a:off x="0" y="0"/>
          <a:ext cx="0" cy="0"/>
          <a:chOff x="0" y="0"/>
          <a:chExt cx="0" cy="0"/>
        </a:xfrm>
      </p:grpSpPr>
      <p:sp>
        <p:nvSpPr>
          <p:cNvPr id="204" name="Google Shape;204;p27"/>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7.</a:t>
            </a:r>
            <a:fld id="{00000000-1234-1234-1234-123412341234}" type="slidenum">
              <a:rPr b="1" i="0" lang="en-US" sz="1200" u="none">
                <a:solidFill>
                  <a:schemeClr val="dk1"/>
                </a:solidFill>
                <a:latin typeface="Arial"/>
                <a:ea typeface="Arial"/>
                <a:cs typeface="Arial"/>
                <a:sym typeface="Arial"/>
              </a:rPr>
              <a:t>‹#›</a:t>
            </a:fld>
            <a:endParaRPr/>
          </a:p>
        </p:txBody>
      </p:sp>
      <p:sp>
        <p:nvSpPr>
          <p:cNvPr id="205" name="Google Shape;205;p27"/>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7.5:  </a:t>
            </a:r>
            <a:r>
              <a:rPr b="1" i="1" lang="en-US" sz="2000" u="none">
                <a:solidFill>
                  <a:schemeClr val="dk1"/>
                </a:solidFill>
                <a:latin typeface="Times"/>
                <a:ea typeface="Times"/>
                <a:cs typeface="Times"/>
                <a:sym typeface="Times"/>
              </a:rPr>
              <a:t>UTP Connectors</a:t>
            </a:r>
            <a:endParaRPr/>
          </a:p>
        </p:txBody>
      </p:sp>
      <p:pic>
        <p:nvPicPr>
          <p:cNvPr id="206" name="Google Shape;206;p27"/>
          <p:cNvPicPr preferRelativeResize="0"/>
          <p:nvPr/>
        </p:nvPicPr>
        <p:blipFill rotWithShape="1">
          <a:blip r:embed="rId3">
            <a:alphaModFix/>
          </a:blip>
          <a:srcRect b="0" l="0" r="0" t="0"/>
          <a:stretch/>
        </p:blipFill>
        <p:spPr>
          <a:xfrm>
            <a:off x="1066800" y="1293812"/>
            <a:ext cx="1724025" cy="2565400"/>
          </a:xfrm>
          <a:prstGeom prst="rect">
            <a:avLst/>
          </a:prstGeom>
          <a:noFill/>
          <a:ln>
            <a:noFill/>
          </a:ln>
        </p:spPr>
      </p:pic>
      <p:pic>
        <p:nvPicPr>
          <p:cNvPr id="207" name="Google Shape;207;p27"/>
          <p:cNvPicPr preferRelativeResize="0"/>
          <p:nvPr/>
        </p:nvPicPr>
        <p:blipFill rotWithShape="1">
          <a:blip r:embed="rId4">
            <a:alphaModFix/>
          </a:blip>
          <a:srcRect b="0" l="0" r="0" t="0"/>
          <a:stretch/>
        </p:blipFill>
        <p:spPr>
          <a:xfrm>
            <a:off x="4038600" y="3413125"/>
            <a:ext cx="3302000" cy="22526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2" name="Shape 212"/>
        <p:cNvGrpSpPr/>
        <p:nvPr/>
      </p:nvGrpSpPr>
      <p:grpSpPr>
        <a:xfrm>
          <a:off x="0" y="0"/>
          <a:ext cx="0" cy="0"/>
          <a:chOff x="0" y="0"/>
          <a:chExt cx="0" cy="0"/>
        </a:xfrm>
      </p:grpSpPr>
      <p:sp>
        <p:nvSpPr>
          <p:cNvPr id="213" name="Google Shape;213;p28"/>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7.</a:t>
            </a:r>
            <a:fld id="{00000000-1234-1234-1234-123412341234}" type="slidenum">
              <a:rPr b="1" i="0" lang="en-US" sz="1200" u="none">
                <a:solidFill>
                  <a:schemeClr val="dk1"/>
                </a:solidFill>
                <a:latin typeface="Arial"/>
                <a:ea typeface="Arial"/>
                <a:cs typeface="Arial"/>
                <a:sym typeface="Arial"/>
              </a:rPr>
              <a:t>‹#›</a:t>
            </a:fld>
            <a:endParaRPr/>
          </a:p>
        </p:txBody>
      </p:sp>
      <p:sp>
        <p:nvSpPr>
          <p:cNvPr id="214" name="Google Shape;214;p28"/>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7.6:  </a:t>
            </a:r>
            <a:r>
              <a:rPr b="1" i="1" lang="en-US" sz="2000" u="none">
                <a:solidFill>
                  <a:schemeClr val="dk1"/>
                </a:solidFill>
                <a:latin typeface="Times"/>
                <a:ea typeface="Times"/>
                <a:cs typeface="Times"/>
                <a:sym typeface="Times"/>
              </a:rPr>
              <a:t>UTP Performance</a:t>
            </a:r>
            <a:endParaRPr/>
          </a:p>
        </p:txBody>
      </p:sp>
      <p:pic>
        <p:nvPicPr>
          <p:cNvPr id="215" name="Google Shape;215;p28"/>
          <p:cNvPicPr preferRelativeResize="0"/>
          <p:nvPr/>
        </p:nvPicPr>
        <p:blipFill rotWithShape="1">
          <a:blip r:embed="rId3">
            <a:alphaModFix/>
          </a:blip>
          <a:srcRect b="0" l="0" r="0" t="0"/>
          <a:stretch/>
        </p:blipFill>
        <p:spPr>
          <a:xfrm>
            <a:off x="885825" y="935037"/>
            <a:ext cx="7572375" cy="55419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2000"/>
                                        <p:tgtEl>
                                          <p:spTgt spid="2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0" name="Shape 220"/>
        <p:cNvGrpSpPr/>
        <p:nvPr/>
      </p:nvGrpSpPr>
      <p:grpSpPr>
        <a:xfrm>
          <a:off x="0" y="0"/>
          <a:ext cx="0" cy="0"/>
          <a:chOff x="0" y="0"/>
          <a:chExt cx="0" cy="0"/>
        </a:xfrm>
      </p:grpSpPr>
      <p:sp>
        <p:nvSpPr>
          <p:cNvPr id="221" name="Google Shape;221;p29"/>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7.</a:t>
            </a:r>
            <a:fld id="{00000000-1234-1234-1234-123412341234}" type="slidenum">
              <a:rPr b="1" i="0" lang="en-US" sz="1200" u="none">
                <a:solidFill>
                  <a:schemeClr val="dk1"/>
                </a:solidFill>
                <a:latin typeface="Arial"/>
                <a:ea typeface="Arial"/>
                <a:cs typeface="Arial"/>
                <a:sym typeface="Arial"/>
              </a:rPr>
              <a:t>‹#›</a:t>
            </a:fld>
            <a:endParaRPr/>
          </a:p>
        </p:txBody>
      </p:sp>
      <p:sp>
        <p:nvSpPr>
          <p:cNvPr id="222" name="Google Shape;222;p29"/>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23" name="Google Shape;223;p29"/>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24" name="Google Shape;224;p29"/>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25" name="Google Shape;225;p29"/>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26" name="Google Shape;226;p29"/>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27" name="Google Shape;227;p29"/>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28" name="Google Shape;228;p29"/>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29" name="Google Shape;229;p29"/>
          <p:cNvSpPr txBox="1"/>
          <p:nvPr/>
        </p:nvSpPr>
        <p:spPr>
          <a:xfrm>
            <a:off x="1143000" y="0"/>
            <a:ext cx="400685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7.2.2  Coaxial Cable</a:t>
            </a:r>
            <a:endParaRPr/>
          </a:p>
        </p:txBody>
      </p:sp>
      <p:sp>
        <p:nvSpPr>
          <p:cNvPr id="230" name="Google Shape;230;p29"/>
          <p:cNvSpPr txBox="1"/>
          <p:nvPr/>
        </p:nvSpPr>
        <p:spPr>
          <a:xfrm>
            <a:off x="381000" y="1293812"/>
            <a:ext cx="7924800" cy="478948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Coaxial cable (or coax) carries signals of higher frequency ranges than those in twisted pair cable, in part because the two media are constructed quite differently. Instead of having two wires, coax has a central core conductor of solid or stranded wire (usually copper) enclosed in an insulating sheath, which is, in turn, encased in an outer conductor of metal foil, braid, or a combination of the two. The outer metallic wrapping serves both as a shield against noise and as the second conductor, which completes the circuit.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 name="Shape 235"/>
        <p:cNvGrpSpPr/>
        <p:nvPr/>
      </p:nvGrpSpPr>
      <p:grpSpPr>
        <a:xfrm>
          <a:off x="0" y="0"/>
          <a:ext cx="0" cy="0"/>
          <a:chOff x="0" y="0"/>
          <a:chExt cx="0" cy="0"/>
        </a:xfrm>
      </p:grpSpPr>
      <p:sp>
        <p:nvSpPr>
          <p:cNvPr id="236" name="Google Shape;236;p30"/>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7.</a:t>
            </a:r>
            <a:fld id="{00000000-1234-1234-1234-123412341234}" type="slidenum">
              <a:rPr b="1" i="0" lang="en-US" sz="1200" u="none">
                <a:solidFill>
                  <a:schemeClr val="dk1"/>
                </a:solidFill>
                <a:latin typeface="Arial"/>
                <a:ea typeface="Arial"/>
                <a:cs typeface="Arial"/>
                <a:sym typeface="Arial"/>
              </a:rPr>
              <a:t>‹#›</a:t>
            </a:fld>
            <a:endParaRPr/>
          </a:p>
        </p:txBody>
      </p:sp>
      <p:sp>
        <p:nvSpPr>
          <p:cNvPr id="237" name="Google Shape;237;p30"/>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7.7:  </a:t>
            </a:r>
            <a:r>
              <a:rPr b="1" i="1" lang="en-US" sz="2000" u="none">
                <a:solidFill>
                  <a:schemeClr val="dk1"/>
                </a:solidFill>
                <a:latin typeface="Times"/>
                <a:ea typeface="Times"/>
                <a:cs typeface="Times"/>
                <a:sym typeface="Times"/>
              </a:rPr>
              <a:t>Coaxial cable</a:t>
            </a:r>
            <a:endParaRPr/>
          </a:p>
        </p:txBody>
      </p:sp>
      <p:pic>
        <p:nvPicPr>
          <p:cNvPr id="238" name="Google Shape;238;p30"/>
          <p:cNvPicPr preferRelativeResize="0"/>
          <p:nvPr/>
        </p:nvPicPr>
        <p:blipFill rotWithShape="1">
          <a:blip r:embed="rId3">
            <a:alphaModFix/>
          </a:blip>
          <a:srcRect b="0" l="0" r="0" t="0"/>
          <a:stretch/>
        </p:blipFill>
        <p:spPr>
          <a:xfrm>
            <a:off x="838200" y="2362200"/>
            <a:ext cx="7742237" cy="22685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3" name="Shape 243"/>
        <p:cNvGrpSpPr/>
        <p:nvPr/>
      </p:nvGrpSpPr>
      <p:grpSpPr>
        <a:xfrm>
          <a:off x="0" y="0"/>
          <a:ext cx="0" cy="0"/>
          <a:chOff x="0" y="0"/>
          <a:chExt cx="0" cy="0"/>
        </a:xfrm>
      </p:grpSpPr>
      <p:pic>
        <p:nvPicPr>
          <p:cNvPr id="244" name="Google Shape;244;p31"/>
          <p:cNvPicPr preferRelativeResize="0"/>
          <p:nvPr/>
        </p:nvPicPr>
        <p:blipFill rotWithShape="1">
          <a:blip r:embed="rId3">
            <a:alphaModFix/>
          </a:blip>
          <a:srcRect b="0" l="0" r="0" t="0"/>
          <a:stretch/>
        </p:blipFill>
        <p:spPr>
          <a:xfrm>
            <a:off x="-6350" y="-12700"/>
            <a:ext cx="712787" cy="566737"/>
          </a:xfrm>
          <a:prstGeom prst="rect">
            <a:avLst/>
          </a:prstGeom>
          <a:noFill/>
          <a:ln>
            <a:noFill/>
          </a:ln>
        </p:spPr>
      </p:pic>
      <p:sp>
        <p:nvSpPr>
          <p:cNvPr id="245" name="Google Shape;245;p31"/>
          <p:cNvSpPr txBox="1"/>
          <p:nvPr/>
        </p:nvSpPr>
        <p:spPr>
          <a:xfrm>
            <a:off x="838200" y="71437"/>
            <a:ext cx="8153400" cy="457200"/>
          </a:xfrm>
          <a:prstGeom prst="rect">
            <a:avLst/>
          </a:prstGeom>
          <a:solidFill>
            <a:srgbClr val="646464"/>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400"/>
              <a:buFont typeface="Times"/>
              <a:buNone/>
            </a:pPr>
            <a:r>
              <a:rPr b="1" i="0" lang="en-US" sz="2400" u="none">
                <a:solidFill>
                  <a:srgbClr val="FF0000"/>
                </a:solidFill>
                <a:latin typeface="Times"/>
                <a:ea typeface="Times"/>
                <a:cs typeface="Times"/>
                <a:sym typeface="Times"/>
              </a:rPr>
              <a:t>Table 7.2</a:t>
            </a:r>
            <a:r>
              <a:rPr b="0" i="0" lang="en-US" sz="2000" u="none">
                <a:solidFill>
                  <a:srgbClr val="FF0000"/>
                </a:solidFill>
                <a:latin typeface="Times"/>
                <a:ea typeface="Times"/>
                <a:cs typeface="Times"/>
                <a:sym typeface="Times"/>
              </a:rPr>
              <a:t>: </a:t>
            </a:r>
            <a:r>
              <a:rPr b="1" i="0" lang="en-US" sz="2000" u="none">
                <a:solidFill>
                  <a:srgbClr val="002060"/>
                </a:solidFill>
                <a:latin typeface="Times"/>
                <a:ea typeface="Times"/>
                <a:cs typeface="Times"/>
                <a:sym typeface="Times"/>
              </a:rPr>
              <a:t>Categories of coaxial cables</a:t>
            </a:r>
            <a:endParaRPr/>
          </a:p>
        </p:txBody>
      </p:sp>
      <p:pic>
        <p:nvPicPr>
          <p:cNvPr id="246" name="Google Shape;246;p31"/>
          <p:cNvPicPr preferRelativeResize="0"/>
          <p:nvPr/>
        </p:nvPicPr>
        <p:blipFill rotWithShape="1">
          <a:blip r:embed="rId4">
            <a:alphaModFix/>
          </a:blip>
          <a:srcRect b="0" l="0" r="0" t="0"/>
          <a:stretch/>
        </p:blipFill>
        <p:spPr>
          <a:xfrm>
            <a:off x="1666875" y="2609850"/>
            <a:ext cx="5810250" cy="1638300"/>
          </a:xfrm>
          <a:prstGeom prst="rect">
            <a:avLst/>
          </a:prstGeom>
          <a:noFill/>
          <a:ln>
            <a:noFill/>
          </a:ln>
        </p:spPr>
      </p:pic>
      <p:sp>
        <p:nvSpPr>
          <p:cNvPr id="247" name="Google Shape;247;p31"/>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7.</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2" name="Shape 252"/>
        <p:cNvGrpSpPr/>
        <p:nvPr/>
      </p:nvGrpSpPr>
      <p:grpSpPr>
        <a:xfrm>
          <a:off x="0" y="0"/>
          <a:ext cx="0" cy="0"/>
          <a:chOff x="0" y="0"/>
          <a:chExt cx="0" cy="0"/>
        </a:xfrm>
      </p:grpSpPr>
      <p:sp>
        <p:nvSpPr>
          <p:cNvPr id="253" name="Google Shape;253;p32"/>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7.</a:t>
            </a:r>
            <a:fld id="{00000000-1234-1234-1234-123412341234}" type="slidenum">
              <a:rPr b="1" i="0" lang="en-US" sz="1200" u="none">
                <a:solidFill>
                  <a:schemeClr val="dk1"/>
                </a:solidFill>
                <a:latin typeface="Arial"/>
                <a:ea typeface="Arial"/>
                <a:cs typeface="Arial"/>
                <a:sym typeface="Arial"/>
              </a:rPr>
              <a:t>‹#›</a:t>
            </a:fld>
            <a:endParaRPr/>
          </a:p>
        </p:txBody>
      </p:sp>
      <p:sp>
        <p:nvSpPr>
          <p:cNvPr id="254" name="Google Shape;254;p32"/>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7.8:  </a:t>
            </a:r>
            <a:r>
              <a:rPr b="1" i="1" lang="en-US" sz="2000" u="none">
                <a:solidFill>
                  <a:schemeClr val="dk1"/>
                </a:solidFill>
                <a:latin typeface="Times"/>
                <a:ea typeface="Times"/>
                <a:cs typeface="Times"/>
                <a:sym typeface="Times"/>
              </a:rPr>
              <a:t>BNC connectors</a:t>
            </a:r>
            <a:endParaRPr/>
          </a:p>
        </p:txBody>
      </p:sp>
      <p:pic>
        <p:nvPicPr>
          <p:cNvPr id="255" name="Google Shape;255;p32"/>
          <p:cNvPicPr preferRelativeResize="0"/>
          <p:nvPr/>
        </p:nvPicPr>
        <p:blipFill rotWithShape="1">
          <a:blip r:embed="rId3">
            <a:alphaModFix/>
          </a:blip>
          <a:srcRect b="0" l="0" r="0" t="0"/>
          <a:stretch/>
        </p:blipFill>
        <p:spPr>
          <a:xfrm>
            <a:off x="304800" y="1296987"/>
            <a:ext cx="3698875" cy="1979612"/>
          </a:xfrm>
          <a:prstGeom prst="rect">
            <a:avLst/>
          </a:prstGeom>
          <a:noFill/>
          <a:ln>
            <a:noFill/>
          </a:ln>
        </p:spPr>
      </p:pic>
      <p:pic>
        <p:nvPicPr>
          <p:cNvPr id="256" name="Google Shape;256;p32"/>
          <p:cNvPicPr preferRelativeResize="0"/>
          <p:nvPr/>
        </p:nvPicPr>
        <p:blipFill rotWithShape="1">
          <a:blip r:embed="rId4">
            <a:alphaModFix/>
          </a:blip>
          <a:srcRect b="0" l="0" r="0" t="0"/>
          <a:stretch/>
        </p:blipFill>
        <p:spPr>
          <a:xfrm>
            <a:off x="6096000" y="2743200"/>
            <a:ext cx="1738312" cy="2170112"/>
          </a:xfrm>
          <a:prstGeom prst="rect">
            <a:avLst/>
          </a:prstGeom>
          <a:noFill/>
          <a:ln>
            <a:noFill/>
          </a:ln>
        </p:spPr>
      </p:pic>
      <p:pic>
        <p:nvPicPr>
          <p:cNvPr id="257" name="Google Shape;257;p32"/>
          <p:cNvPicPr preferRelativeResize="0"/>
          <p:nvPr/>
        </p:nvPicPr>
        <p:blipFill rotWithShape="1">
          <a:blip r:embed="rId5">
            <a:alphaModFix/>
          </a:blip>
          <a:srcRect b="0" l="0" r="0" t="0"/>
          <a:stretch/>
        </p:blipFill>
        <p:spPr>
          <a:xfrm>
            <a:off x="911225" y="4032250"/>
            <a:ext cx="3317875" cy="19034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2000"/>
                                        <p:tgtEl>
                                          <p:spTgt spid="2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2000"/>
                                        <p:tgtEl>
                                          <p:spTgt spid="2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2000"/>
                                        <p:tgtEl>
                                          <p:spTgt spid="2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2" name="Shape 262"/>
        <p:cNvGrpSpPr/>
        <p:nvPr/>
      </p:nvGrpSpPr>
      <p:grpSpPr>
        <a:xfrm>
          <a:off x="0" y="0"/>
          <a:ext cx="0" cy="0"/>
          <a:chOff x="0" y="0"/>
          <a:chExt cx="0" cy="0"/>
        </a:xfrm>
      </p:grpSpPr>
      <p:sp>
        <p:nvSpPr>
          <p:cNvPr id="263" name="Google Shape;263;p33"/>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7.</a:t>
            </a:r>
            <a:fld id="{00000000-1234-1234-1234-123412341234}" type="slidenum">
              <a:rPr b="1" i="0" lang="en-US" sz="1200" u="none">
                <a:solidFill>
                  <a:schemeClr val="dk1"/>
                </a:solidFill>
                <a:latin typeface="Arial"/>
                <a:ea typeface="Arial"/>
                <a:cs typeface="Arial"/>
                <a:sym typeface="Arial"/>
              </a:rPr>
              <a:t>‹#›</a:t>
            </a:fld>
            <a:endParaRPr/>
          </a:p>
        </p:txBody>
      </p:sp>
      <p:sp>
        <p:nvSpPr>
          <p:cNvPr id="264" name="Google Shape;264;p33"/>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7.9:  </a:t>
            </a:r>
            <a:r>
              <a:rPr b="1" i="1" lang="en-US" sz="2000" u="none">
                <a:solidFill>
                  <a:schemeClr val="dk1"/>
                </a:solidFill>
                <a:latin typeface="Times"/>
                <a:ea typeface="Times"/>
                <a:cs typeface="Times"/>
                <a:sym typeface="Times"/>
              </a:rPr>
              <a:t>Coaxial cable performance</a:t>
            </a:r>
            <a:endParaRPr/>
          </a:p>
        </p:txBody>
      </p:sp>
      <p:pic>
        <p:nvPicPr>
          <p:cNvPr id="265" name="Google Shape;265;p33"/>
          <p:cNvPicPr preferRelativeResize="0"/>
          <p:nvPr/>
        </p:nvPicPr>
        <p:blipFill rotWithShape="1">
          <a:blip r:embed="rId3">
            <a:alphaModFix/>
          </a:blip>
          <a:srcRect b="0" l="0" r="0" t="0"/>
          <a:stretch/>
        </p:blipFill>
        <p:spPr>
          <a:xfrm>
            <a:off x="776287" y="846137"/>
            <a:ext cx="7453312" cy="54022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500"/>
                                        <p:tgtEl>
                                          <p:spTgt spid="2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0" name="Shape 270"/>
        <p:cNvGrpSpPr/>
        <p:nvPr/>
      </p:nvGrpSpPr>
      <p:grpSpPr>
        <a:xfrm>
          <a:off x="0" y="0"/>
          <a:ext cx="0" cy="0"/>
          <a:chOff x="0" y="0"/>
          <a:chExt cx="0" cy="0"/>
        </a:xfrm>
      </p:grpSpPr>
      <p:sp>
        <p:nvSpPr>
          <p:cNvPr id="271" name="Google Shape;271;p34"/>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7.</a:t>
            </a:r>
            <a:fld id="{00000000-1234-1234-1234-123412341234}" type="slidenum">
              <a:rPr b="1" i="0" lang="en-US" sz="1200" u="none">
                <a:solidFill>
                  <a:schemeClr val="dk1"/>
                </a:solidFill>
                <a:latin typeface="Arial"/>
                <a:ea typeface="Arial"/>
                <a:cs typeface="Arial"/>
                <a:sym typeface="Arial"/>
              </a:rPr>
              <a:t>‹#›</a:t>
            </a:fld>
            <a:endParaRPr/>
          </a:p>
        </p:txBody>
      </p:sp>
      <p:sp>
        <p:nvSpPr>
          <p:cNvPr id="272" name="Google Shape;272;p34"/>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73" name="Google Shape;273;p34"/>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74" name="Google Shape;274;p34"/>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75" name="Google Shape;275;p34"/>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76" name="Google Shape;276;p34"/>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77" name="Google Shape;277;p34"/>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78" name="Google Shape;278;p34"/>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79" name="Google Shape;279;p34"/>
          <p:cNvSpPr txBox="1"/>
          <p:nvPr/>
        </p:nvSpPr>
        <p:spPr>
          <a:xfrm>
            <a:off x="1143000" y="0"/>
            <a:ext cx="474345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7.2.3  Fiber-Optic Cable</a:t>
            </a:r>
            <a:endParaRPr/>
          </a:p>
        </p:txBody>
      </p:sp>
      <p:sp>
        <p:nvSpPr>
          <p:cNvPr id="280" name="Google Shape;280;p34"/>
          <p:cNvSpPr txBox="1"/>
          <p:nvPr/>
        </p:nvSpPr>
        <p:spPr>
          <a:xfrm>
            <a:off x="381000" y="1293812"/>
            <a:ext cx="7924800" cy="521652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A fiber-optic cable is made of glass or plastic and transmits signals in the form of light. To understand optical fiber, we first need to explore several aspects of the nature of light.</a:t>
            </a:r>
            <a:endParaRPr/>
          </a:p>
          <a:p>
            <a:pPr indent="0" lvl="0" marL="0" marR="0" rtl="0" algn="just">
              <a:lnSpc>
                <a:spcPct val="100000"/>
              </a:lnSpc>
              <a:spcBef>
                <a:spcPts val="0"/>
              </a:spcBef>
              <a:spcAft>
                <a:spcPts val="0"/>
              </a:spcAft>
              <a:buClr>
                <a:schemeClr val="dk1"/>
              </a:buClr>
              <a:buSzPts val="2800"/>
              <a:buFont typeface="Arial"/>
              <a:buNone/>
            </a:pPr>
            <a:r>
              <a:t/>
            </a:r>
            <a:endParaRPr b="1" i="1" sz="2800" u="non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Light travels in a straight line as long as it is moving through a single uniform substance. If a ray of light traveling through one substance suddenly enters another substance (of a different density), the ray changes direction. Figure 7.10 shows how a ray of light changes direction when going from a more dense to a less dense substance.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4" name="Shape 94"/>
        <p:cNvGrpSpPr/>
        <p:nvPr/>
      </p:nvGrpSpPr>
      <p:grpSpPr>
        <a:xfrm>
          <a:off x="0" y="0"/>
          <a:ext cx="0" cy="0"/>
          <a:chOff x="0" y="0"/>
          <a:chExt cx="0" cy="0"/>
        </a:xfrm>
      </p:grpSpPr>
      <p:sp>
        <p:nvSpPr>
          <p:cNvPr id="95" name="Google Shape;95;p17"/>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96" name="Google Shape;96;p1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97" name="Google Shape;97;p17"/>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98" name="Google Shape;98;p1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99" name="Google Shape;99;p1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00" name="Google Shape;100;p17"/>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01" name="Google Shape;101;p17"/>
          <p:cNvSpPr txBox="1"/>
          <p:nvPr/>
        </p:nvSpPr>
        <p:spPr>
          <a:xfrm>
            <a:off x="442912" y="533400"/>
            <a:ext cx="8226425" cy="46037"/>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02" name="Google Shape;102;p17"/>
          <p:cNvSpPr txBox="1"/>
          <p:nvPr/>
        </p:nvSpPr>
        <p:spPr>
          <a:xfrm>
            <a:off x="1066800" y="-76200"/>
            <a:ext cx="4186237"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3600"/>
              <a:buFont typeface="Arial"/>
              <a:buNone/>
            </a:pPr>
            <a:r>
              <a:rPr b="1" i="0" lang="en-US" sz="3600" u="none">
                <a:solidFill>
                  <a:srgbClr val="FF0000"/>
                </a:solidFill>
                <a:latin typeface="Arial"/>
                <a:ea typeface="Arial"/>
                <a:cs typeface="Arial"/>
                <a:sym typeface="Arial"/>
              </a:rPr>
              <a:t>Chapter 7: Outline</a:t>
            </a:r>
            <a:endParaRPr/>
          </a:p>
        </p:txBody>
      </p:sp>
      <p:sp>
        <p:nvSpPr>
          <p:cNvPr id="103" name="Google Shape;103;p17"/>
          <p:cNvSpPr txBox="1"/>
          <p:nvPr/>
        </p:nvSpPr>
        <p:spPr>
          <a:xfrm>
            <a:off x="152400" y="1066800"/>
            <a:ext cx="8458200" cy="1066800"/>
          </a:xfrm>
          <a:prstGeom prst="rect">
            <a:avLst/>
          </a:prstGeom>
          <a:noFill/>
          <a:ln>
            <a:noFill/>
          </a:ln>
        </p:spPr>
        <p:txBody>
          <a:bodyPr anchorCtr="0" anchor="t" bIns="45700" lIns="91425" spcFirstLastPara="1" rIns="91425" wrap="square" tIns="45700">
            <a:noAutofit/>
          </a:bodyPr>
          <a:lstStyle/>
          <a:p>
            <a:pPr indent="0" lvl="0" marL="0" marR="0" rtl="0" algn="just">
              <a:lnSpc>
                <a:spcPct val="200000"/>
              </a:lnSpc>
              <a:spcBef>
                <a:spcPts val="0"/>
              </a:spcBef>
              <a:spcAft>
                <a:spcPts val="0"/>
              </a:spcAft>
              <a:buClr>
                <a:srgbClr val="C00000"/>
              </a:buClr>
              <a:buSzPts val="3200"/>
              <a:buFont typeface="Times"/>
              <a:buNone/>
            </a:pPr>
            <a:r>
              <a:rPr b="1" i="1" lang="en-US" sz="3200" u="none">
                <a:solidFill>
                  <a:srgbClr val="C00000"/>
                </a:solidFill>
                <a:latin typeface="Times"/>
                <a:ea typeface="Times"/>
                <a:cs typeface="Times"/>
                <a:sym typeface="Times"/>
              </a:rPr>
              <a:t>  7.1   </a:t>
            </a:r>
            <a:r>
              <a:rPr b="1" i="1" lang="en-US" sz="3200" u="none">
                <a:solidFill>
                  <a:srgbClr val="3366FF"/>
                </a:solidFill>
                <a:latin typeface="Times New Roman"/>
                <a:ea typeface="Times New Roman"/>
                <a:cs typeface="Times New Roman"/>
                <a:sym typeface="Times New Roman"/>
              </a:rPr>
              <a:t>INTRODUCTION</a:t>
            </a:r>
            <a:endParaRPr b="1" i="1" sz="2400" u="none">
              <a:solidFill>
                <a:srgbClr val="C00000"/>
              </a:solidFill>
              <a:latin typeface="Times"/>
              <a:ea typeface="Times"/>
              <a:cs typeface="Times"/>
              <a:sym typeface="Times"/>
            </a:endParaRPr>
          </a:p>
          <a:p>
            <a:pPr indent="0" lvl="0" marL="0" marR="0" rtl="0" algn="just">
              <a:lnSpc>
                <a:spcPct val="200000"/>
              </a:lnSpc>
              <a:spcBef>
                <a:spcPts val="1200"/>
              </a:spcBef>
              <a:spcAft>
                <a:spcPts val="0"/>
              </a:spcAft>
              <a:buClr>
                <a:srgbClr val="C00000"/>
              </a:buClr>
              <a:buSzPts val="2400"/>
              <a:buFont typeface="Palatino"/>
              <a:buNone/>
            </a:pPr>
            <a:br>
              <a:rPr b="1" i="0" lang="en-US" sz="2400" u="none">
                <a:solidFill>
                  <a:srgbClr val="C00000"/>
                </a:solidFill>
                <a:latin typeface="Palatino"/>
                <a:ea typeface="Palatino"/>
                <a:cs typeface="Palatino"/>
                <a:sym typeface="Palatino"/>
              </a:rPr>
            </a:br>
            <a:endParaRPr/>
          </a:p>
        </p:txBody>
      </p:sp>
      <p:sp>
        <p:nvSpPr>
          <p:cNvPr id="104" name="Google Shape;104;p17"/>
          <p:cNvSpPr txBox="1"/>
          <p:nvPr/>
        </p:nvSpPr>
        <p:spPr>
          <a:xfrm>
            <a:off x="152400" y="2628900"/>
            <a:ext cx="8458200" cy="1066800"/>
          </a:xfrm>
          <a:prstGeom prst="rect">
            <a:avLst/>
          </a:prstGeom>
          <a:noFill/>
          <a:ln>
            <a:noFill/>
          </a:ln>
        </p:spPr>
        <p:txBody>
          <a:bodyPr anchorCtr="0" anchor="t" bIns="45700" lIns="91425" spcFirstLastPara="1" rIns="91425" wrap="square" tIns="45700">
            <a:noAutofit/>
          </a:bodyPr>
          <a:lstStyle/>
          <a:p>
            <a:pPr indent="0" lvl="0" marL="0" marR="0" rtl="0" algn="just">
              <a:lnSpc>
                <a:spcPct val="200000"/>
              </a:lnSpc>
              <a:spcBef>
                <a:spcPts val="0"/>
              </a:spcBef>
              <a:spcAft>
                <a:spcPts val="0"/>
              </a:spcAft>
              <a:buClr>
                <a:srgbClr val="C00000"/>
              </a:buClr>
              <a:buSzPts val="3200"/>
              <a:buFont typeface="Times"/>
              <a:buNone/>
            </a:pPr>
            <a:r>
              <a:rPr b="1" i="1" lang="en-US" sz="3200" u="none">
                <a:solidFill>
                  <a:srgbClr val="C00000"/>
                </a:solidFill>
                <a:latin typeface="Times"/>
                <a:ea typeface="Times"/>
                <a:cs typeface="Times"/>
                <a:sym typeface="Times"/>
              </a:rPr>
              <a:t>  7.2   </a:t>
            </a:r>
            <a:r>
              <a:rPr b="1" i="1" lang="en-US" sz="3200" u="none">
                <a:solidFill>
                  <a:srgbClr val="3366FF"/>
                </a:solidFill>
                <a:latin typeface="Times New Roman"/>
                <a:ea typeface="Times New Roman"/>
                <a:cs typeface="Times New Roman"/>
                <a:sym typeface="Times New Roman"/>
              </a:rPr>
              <a:t>GUIDED MEDIA</a:t>
            </a:r>
            <a:endParaRPr/>
          </a:p>
        </p:txBody>
      </p:sp>
      <p:sp>
        <p:nvSpPr>
          <p:cNvPr id="105" name="Google Shape;105;p17"/>
          <p:cNvSpPr txBox="1"/>
          <p:nvPr/>
        </p:nvSpPr>
        <p:spPr>
          <a:xfrm>
            <a:off x="152400" y="4191000"/>
            <a:ext cx="8458200" cy="1066800"/>
          </a:xfrm>
          <a:prstGeom prst="rect">
            <a:avLst/>
          </a:prstGeom>
          <a:noFill/>
          <a:ln>
            <a:noFill/>
          </a:ln>
        </p:spPr>
        <p:txBody>
          <a:bodyPr anchorCtr="0" anchor="t" bIns="45700" lIns="91425" spcFirstLastPara="1" rIns="91425" wrap="square" tIns="45700">
            <a:noAutofit/>
          </a:bodyPr>
          <a:lstStyle/>
          <a:p>
            <a:pPr indent="0" lvl="0" marL="0" marR="0" rtl="0" algn="just">
              <a:lnSpc>
                <a:spcPct val="200000"/>
              </a:lnSpc>
              <a:spcBef>
                <a:spcPts val="0"/>
              </a:spcBef>
              <a:spcAft>
                <a:spcPts val="0"/>
              </a:spcAft>
              <a:buClr>
                <a:srgbClr val="C00000"/>
              </a:buClr>
              <a:buSzPts val="3200"/>
              <a:buFont typeface="Times"/>
              <a:buNone/>
            </a:pPr>
            <a:r>
              <a:rPr b="1" i="1" lang="en-US" sz="3200" u="none">
                <a:solidFill>
                  <a:srgbClr val="C00000"/>
                </a:solidFill>
                <a:latin typeface="Times"/>
                <a:ea typeface="Times"/>
                <a:cs typeface="Times"/>
                <a:sym typeface="Times"/>
              </a:rPr>
              <a:t>  7.3   </a:t>
            </a:r>
            <a:r>
              <a:rPr b="1" i="1" lang="en-US" sz="3200" u="none">
                <a:solidFill>
                  <a:srgbClr val="3366FF"/>
                </a:solidFill>
                <a:latin typeface="Times New Roman"/>
                <a:ea typeface="Times New Roman"/>
                <a:cs typeface="Times New Roman"/>
                <a:sym typeface="Times New Roman"/>
              </a:rPr>
              <a:t>UNGUIDED MEDIA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0" st="0"/>
                                            </p:txEl>
                                          </p:spTgt>
                                        </p:tgtEl>
                                        <p:attrNameLst>
                                          <p:attrName>style.visibility</p:attrName>
                                        </p:attrNameLst>
                                      </p:cBhvr>
                                      <p:to>
                                        <p:strVal val="visible"/>
                                      </p:to>
                                    </p:set>
                                    <p:animEffect filter="fade" transition="in">
                                      <p:cBhvr>
                                        <p:cTn dur="500"/>
                                        <p:tgtEl>
                                          <p:spTgt spid="1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1" st="1"/>
                                            </p:txEl>
                                          </p:spTgt>
                                        </p:tgtEl>
                                        <p:attrNameLst>
                                          <p:attrName>style.visibility</p:attrName>
                                        </p:attrNameLst>
                                      </p:cBhvr>
                                      <p:to>
                                        <p:strVal val="visible"/>
                                      </p:to>
                                    </p:set>
                                    <p:animEffect filter="fade" transition="in">
                                      <p:cBhvr>
                                        <p:cTn dur="500"/>
                                        <p:tgtEl>
                                          <p:spTgt spid="10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0" st="0"/>
                                            </p:txEl>
                                          </p:spTgt>
                                        </p:tgtEl>
                                        <p:attrNameLst>
                                          <p:attrName>style.visibility</p:attrName>
                                        </p:attrNameLst>
                                      </p:cBhvr>
                                      <p:to>
                                        <p:strVal val="visible"/>
                                      </p:to>
                                    </p:set>
                                    <p:animEffect filter="fade" transition="in">
                                      <p:cBhvr>
                                        <p:cTn dur="500"/>
                                        <p:tgtEl>
                                          <p:spTgt spid="1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xEl>
                                              <p:pRg end="0" st="0"/>
                                            </p:txEl>
                                          </p:spTgt>
                                        </p:tgtEl>
                                        <p:attrNameLst>
                                          <p:attrName>style.visibility</p:attrName>
                                        </p:attrNameLst>
                                      </p:cBhvr>
                                      <p:to>
                                        <p:strVal val="visible"/>
                                      </p:to>
                                    </p:set>
                                    <p:animEffect filter="fade" transition="in">
                                      <p:cBhvr>
                                        <p:cTn dur="500"/>
                                        <p:tgtEl>
                                          <p:spTgt spid="105">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5" name="Shape 285"/>
        <p:cNvGrpSpPr/>
        <p:nvPr/>
      </p:nvGrpSpPr>
      <p:grpSpPr>
        <a:xfrm>
          <a:off x="0" y="0"/>
          <a:ext cx="0" cy="0"/>
          <a:chOff x="0" y="0"/>
          <a:chExt cx="0" cy="0"/>
        </a:xfrm>
      </p:grpSpPr>
      <p:sp>
        <p:nvSpPr>
          <p:cNvPr id="286" name="Google Shape;286;p35"/>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7.</a:t>
            </a:r>
            <a:fld id="{00000000-1234-1234-1234-123412341234}" type="slidenum">
              <a:rPr b="1" i="0" lang="en-US" sz="1200" u="none">
                <a:solidFill>
                  <a:schemeClr val="dk1"/>
                </a:solidFill>
                <a:latin typeface="Arial"/>
                <a:ea typeface="Arial"/>
                <a:cs typeface="Arial"/>
                <a:sym typeface="Arial"/>
              </a:rPr>
              <a:t>‹#›</a:t>
            </a:fld>
            <a:endParaRPr/>
          </a:p>
        </p:txBody>
      </p:sp>
      <p:sp>
        <p:nvSpPr>
          <p:cNvPr id="287" name="Google Shape;287;p35"/>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7.10:  </a:t>
            </a:r>
            <a:r>
              <a:rPr b="1" i="1" lang="en-US" sz="2000" u="none">
                <a:solidFill>
                  <a:schemeClr val="dk1"/>
                </a:solidFill>
                <a:latin typeface="Times"/>
                <a:ea typeface="Times"/>
                <a:cs typeface="Times"/>
                <a:sym typeface="Times"/>
              </a:rPr>
              <a:t>Bending of light ray</a:t>
            </a:r>
            <a:endParaRPr/>
          </a:p>
        </p:txBody>
      </p:sp>
      <p:pic>
        <p:nvPicPr>
          <p:cNvPr id="288" name="Google Shape;288;p35"/>
          <p:cNvPicPr preferRelativeResize="0"/>
          <p:nvPr/>
        </p:nvPicPr>
        <p:blipFill rotWithShape="1">
          <a:blip r:embed="rId3">
            <a:alphaModFix/>
          </a:blip>
          <a:srcRect b="0" l="0" r="0" t="0"/>
          <a:stretch/>
        </p:blipFill>
        <p:spPr>
          <a:xfrm>
            <a:off x="804862" y="838200"/>
            <a:ext cx="2586037" cy="2619375"/>
          </a:xfrm>
          <a:prstGeom prst="rect">
            <a:avLst/>
          </a:prstGeom>
          <a:noFill/>
          <a:ln>
            <a:noFill/>
          </a:ln>
        </p:spPr>
      </p:pic>
      <p:pic>
        <p:nvPicPr>
          <p:cNvPr id="289" name="Google Shape;289;p35"/>
          <p:cNvPicPr preferRelativeResize="0"/>
          <p:nvPr/>
        </p:nvPicPr>
        <p:blipFill rotWithShape="1">
          <a:blip r:embed="rId4">
            <a:alphaModFix/>
          </a:blip>
          <a:srcRect b="0" l="0" r="0" t="0"/>
          <a:stretch/>
        </p:blipFill>
        <p:spPr>
          <a:xfrm>
            <a:off x="5414962" y="2371725"/>
            <a:ext cx="2586037" cy="2505075"/>
          </a:xfrm>
          <a:prstGeom prst="rect">
            <a:avLst/>
          </a:prstGeom>
          <a:noFill/>
          <a:ln>
            <a:noFill/>
          </a:ln>
        </p:spPr>
      </p:pic>
      <p:pic>
        <p:nvPicPr>
          <p:cNvPr id="290" name="Google Shape;290;p35"/>
          <p:cNvPicPr preferRelativeResize="0"/>
          <p:nvPr/>
        </p:nvPicPr>
        <p:blipFill rotWithShape="1">
          <a:blip r:embed="rId5">
            <a:alphaModFix/>
          </a:blip>
          <a:srcRect b="0" l="0" r="0" t="0"/>
          <a:stretch/>
        </p:blipFill>
        <p:spPr>
          <a:xfrm>
            <a:off x="804862" y="3849687"/>
            <a:ext cx="2586037" cy="2505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5" name="Shape 295"/>
        <p:cNvGrpSpPr/>
        <p:nvPr/>
      </p:nvGrpSpPr>
      <p:grpSpPr>
        <a:xfrm>
          <a:off x="0" y="0"/>
          <a:ext cx="0" cy="0"/>
          <a:chOff x="0" y="0"/>
          <a:chExt cx="0" cy="0"/>
        </a:xfrm>
      </p:grpSpPr>
      <p:sp>
        <p:nvSpPr>
          <p:cNvPr id="296" name="Google Shape;296;p36"/>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7.</a:t>
            </a:r>
            <a:fld id="{00000000-1234-1234-1234-123412341234}" type="slidenum">
              <a:rPr b="1" i="0" lang="en-US" sz="1200" u="none">
                <a:solidFill>
                  <a:schemeClr val="dk1"/>
                </a:solidFill>
                <a:latin typeface="Arial"/>
                <a:ea typeface="Arial"/>
                <a:cs typeface="Arial"/>
                <a:sym typeface="Arial"/>
              </a:rPr>
              <a:t>‹#›</a:t>
            </a:fld>
            <a:endParaRPr/>
          </a:p>
        </p:txBody>
      </p:sp>
      <p:sp>
        <p:nvSpPr>
          <p:cNvPr id="297" name="Google Shape;297;p36"/>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7.11:  </a:t>
            </a:r>
            <a:r>
              <a:rPr b="1" i="1" lang="en-US" sz="2000" u="none">
                <a:solidFill>
                  <a:schemeClr val="dk1"/>
                </a:solidFill>
                <a:latin typeface="Times"/>
                <a:ea typeface="Times"/>
                <a:cs typeface="Times"/>
                <a:sym typeface="Times"/>
              </a:rPr>
              <a:t>Optical fiber</a:t>
            </a:r>
            <a:endParaRPr/>
          </a:p>
        </p:txBody>
      </p:sp>
      <p:pic>
        <p:nvPicPr>
          <p:cNvPr id="298" name="Google Shape;298;p36"/>
          <p:cNvPicPr preferRelativeResize="0"/>
          <p:nvPr/>
        </p:nvPicPr>
        <p:blipFill rotWithShape="1">
          <a:blip r:embed="rId3">
            <a:alphaModFix/>
          </a:blip>
          <a:srcRect b="0" l="0" r="0" t="0"/>
          <a:stretch/>
        </p:blipFill>
        <p:spPr>
          <a:xfrm>
            <a:off x="576262" y="2855912"/>
            <a:ext cx="7805737" cy="1441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3000"/>
                                        <p:tgtEl>
                                          <p:spTgt spid="2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3" name="Shape 303"/>
        <p:cNvGrpSpPr/>
        <p:nvPr/>
      </p:nvGrpSpPr>
      <p:grpSpPr>
        <a:xfrm>
          <a:off x="0" y="0"/>
          <a:ext cx="0" cy="0"/>
          <a:chOff x="0" y="0"/>
          <a:chExt cx="0" cy="0"/>
        </a:xfrm>
      </p:grpSpPr>
      <p:sp>
        <p:nvSpPr>
          <p:cNvPr id="304" name="Google Shape;304;p37"/>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7.</a:t>
            </a:r>
            <a:fld id="{00000000-1234-1234-1234-123412341234}" type="slidenum">
              <a:rPr b="1" i="0" lang="en-US" sz="1200" u="none">
                <a:solidFill>
                  <a:schemeClr val="dk1"/>
                </a:solidFill>
                <a:latin typeface="Arial"/>
                <a:ea typeface="Arial"/>
                <a:cs typeface="Arial"/>
                <a:sym typeface="Arial"/>
              </a:rPr>
              <a:t>‹#›</a:t>
            </a:fld>
            <a:endParaRPr/>
          </a:p>
        </p:txBody>
      </p:sp>
      <p:sp>
        <p:nvSpPr>
          <p:cNvPr id="305" name="Google Shape;305;p37"/>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7.12:  </a:t>
            </a:r>
            <a:r>
              <a:rPr b="1" i="1" lang="en-US" sz="2000" u="none">
                <a:solidFill>
                  <a:schemeClr val="dk1"/>
                </a:solidFill>
                <a:latin typeface="Times"/>
                <a:ea typeface="Times"/>
                <a:cs typeface="Times"/>
                <a:sym typeface="Times"/>
              </a:rPr>
              <a:t>Propagation modes</a:t>
            </a:r>
            <a:endParaRPr/>
          </a:p>
        </p:txBody>
      </p:sp>
      <p:pic>
        <p:nvPicPr>
          <p:cNvPr id="306" name="Google Shape;306;p37"/>
          <p:cNvPicPr preferRelativeResize="0"/>
          <p:nvPr/>
        </p:nvPicPr>
        <p:blipFill rotWithShape="1">
          <a:blip r:embed="rId3">
            <a:alphaModFix/>
          </a:blip>
          <a:srcRect b="0" l="0" r="0" t="0"/>
          <a:stretch/>
        </p:blipFill>
        <p:spPr>
          <a:xfrm>
            <a:off x="152400" y="2514600"/>
            <a:ext cx="8245475" cy="21923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06"/>
                                        </p:tgtEl>
                                        <p:attrNameLst>
                                          <p:attrName>style.visibility</p:attrName>
                                        </p:attrNameLst>
                                      </p:cBhvr>
                                      <p:to>
                                        <p:strVal val="visible"/>
                                      </p:to>
                                    </p:set>
                                    <p:anim calcmode="lin" valueType="num">
                                      <p:cBhvr additive="base">
                                        <p:cTn dur="500"/>
                                        <p:tgtEl>
                                          <p:spTgt spid="306"/>
                                        </p:tgtEl>
                                        <p:attrNameLst>
                                          <p:attrName>ppt_w</p:attrName>
                                        </p:attrNameLst>
                                      </p:cBhvr>
                                      <p:tavLst>
                                        <p:tav fmla="" tm="0">
                                          <p:val>
                                            <p:strVal val="0"/>
                                          </p:val>
                                        </p:tav>
                                        <p:tav fmla="" tm="100000">
                                          <p:val>
                                            <p:strVal val="#ppt_w"/>
                                          </p:val>
                                        </p:tav>
                                      </p:tavLst>
                                    </p:anim>
                                    <p:anim calcmode="lin" valueType="num">
                                      <p:cBhvr additive="base">
                                        <p:cTn dur="500"/>
                                        <p:tgtEl>
                                          <p:spTgt spid="30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1" name="Shape 311"/>
        <p:cNvGrpSpPr/>
        <p:nvPr/>
      </p:nvGrpSpPr>
      <p:grpSpPr>
        <a:xfrm>
          <a:off x="0" y="0"/>
          <a:ext cx="0" cy="0"/>
          <a:chOff x="0" y="0"/>
          <a:chExt cx="0" cy="0"/>
        </a:xfrm>
      </p:grpSpPr>
      <p:sp>
        <p:nvSpPr>
          <p:cNvPr id="312" name="Google Shape;312;p38"/>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7.</a:t>
            </a:r>
            <a:fld id="{00000000-1234-1234-1234-123412341234}" type="slidenum">
              <a:rPr b="1" i="0" lang="en-US" sz="1200" u="none">
                <a:solidFill>
                  <a:schemeClr val="dk1"/>
                </a:solidFill>
                <a:latin typeface="Arial"/>
                <a:ea typeface="Arial"/>
                <a:cs typeface="Arial"/>
                <a:sym typeface="Arial"/>
              </a:rPr>
              <a:t>‹#›</a:t>
            </a:fld>
            <a:endParaRPr/>
          </a:p>
        </p:txBody>
      </p:sp>
      <p:sp>
        <p:nvSpPr>
          <p:cNvPr id="313" name="Google Shape;313;p38"/>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7.13:  </a:t>
            </a:r>
            <a:r>
              <a:rPr b="1" i="1" lang="en-US" sz="2000" u="none">
                <a:solidFill>
                  <a:schemeClr val="dk1"/>
                </a:solidFill>
                <a:latin typeface="Times"/>
                <a:ea typeface="Times"/>
                <a:cs typeface="Times"/>
                <a:sym typeface="Times"/>
              </a:rPr>
              <a:t>Modes</a:t>
            </a:r>
            <a:endParaRPr/>
          </a:p>
        </p:txBody>
      </p:sp>
      <p:pic>
        <p:nvPicPr>
          <p:cNvPr id="314" name="Google Shape;314;p38"/>
          <p:cNvPicPr preferRelativeResize="0"/>
          <p:nvPr/>
        </p:nvPicPr>
        <p:blipFill rotWithShape="1">
          <a:blip r:embed="rId3">
            <a:alphaModFix/>
          </a:blip>
          <a:srcRect b="0" l="0" r="0" t="0"/>
          <a:stretch/>
        </p:blipFill>
        <p:spPr>
          <a:xfrm>
            <a:off x="457200" y="838200"/>
            <a:ext cx="6711950" cy="1611312"/>
          </a:xfrm>
          <a:prstGeom prst="rect">
            <a:avLst/>
          </a:prstGeom>
          <a:noFill/>
          <a:ln>
            <a:noFill/>
          </a:ln>
        </p:spPr>
      </p:pic>
      <p:pic>
        <p:nvPicPr>
          <p:cNvPr id="315" name="Google Shape;315;p38"/>
          <p:cNvPicPr preferRelativeResize="0"/>
          <p:nvPr/>
        </p:nvPicPr>
        <p:blipFill rotWithShape="1">
          <a:blip r:embed="rId4">
            <a:alphaModFix/>
          </a:blip>
          <a:srcRect b="0" l="0" r="0" t="0"/>
          <a:stretch/>
        </p:blipFill>
        <p:spPr>
          <a:xfrm>
            <a:off x="2133600" y="2886075"/>
            <a:ext cx="6711950" cy="1619250"/>
          </a:xfrm>
          <a:prstGeom prst="rect">
            <a:avLst/>
          </a:prstGeom>
          <a:noFill/>
          <a:ln>
            <a:noFill/>
          </a:ln>
        </p:spPr>
      </p:pic>
      <p:pic>
        <p:nvPicPr>
          <p:cNvPr id="316" name="Google Shape;316;p38"/>
          <p:cNvPicPr preferRelativeResize="0"/>
          <p:nvPr/>
        </p:nvPicPr>
        <p:blipFill rotWithShape="1">
          <a:blip r:embed="rId5">
            <a:alphaModFix/>
          </a:blip>
          <a:srcRect b="0" l="0" r="0" t="0"/>
          <a:stretch/>
        </p:blipFill>
        <p:spPr>
          <a:xfrm>
            <a:off x="590550" y="4941887"/>
            <a:ext cx="6572250" cy="16113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2000"/>
                                        <p:tgtEl>
                                          <p:spTgt spid="3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2000"/>
                                        <p:tgtEl>
                                          <p:spTgt spid="3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2000"/>
                                        <p:tgtEl>
                                          <p:spTgt spid="3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1" name="Shape 321"/>
        <p:cNvGrpSpPr/>
        <p:nvPr/>
      </p:nvGrpSpPr>
      <p:grpSpPr>
        <a:xfrm>
          <a:off x="0" y="0"/>
          <a:ext cx="0" cy="0"/>
          <a:chOff x="0" y="0"/>
          <a:chExt cx="0" cy="0"/>
        </a:xfrm>
      </p:grpSpPr>
      <p:pic>
        <p:nvPicPr>
          <p:cNvPr id="322" name="Google Shape;322;p39"/>
          <p:cNvPicPr preferRelativeResize="0"/>
          <p:nvPr/>
        </p:nvPicPr>
        <p:blipFill rotWithShape="1">
          <a:blip r:embed="rId3">
            <a:alphaModFix/>
          </a:blip>
          <a:srcRect b="0" l="0" r="0" t="0"/>
          <a:stretch/>
        </p:blipFill>
        <p:spPr>
          <a:xfrm>
            <a:off x="-6350" y="-12700"/>
            <a:ext cx="712787" cy="566737"/>
          </a:xfrm>
          <a:prstGeom prst="rect">
            <a:avLst/>
          </a:prstGeom>
          <a:noFill/>
          <a:ln>
            <a:noFill/>
          </a:ln>
        </p:spPr>
      </p:pic>
      <p:sp>
        <p:nvSpPr>
          <p:cNvPr id="323" name="Google Shape;323;p39"/>
          <p:cNvSpPr txBox="1"/>
          <p:nvPr/>
        </p:nvSpPr>
        <p:spPr>
          <a:xfrm>
            <a:off x="838200" y="71437"/>
            <a:ext cx="8153400" cy="457200"/>
          </a:xfrm>
          <a:prstGeom prst="rect">
            <a:avLst/>
          </a:prstGeom>
          <a:solidFill>
            <a:srgbClr val="646464"/>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400"/>
              <a:buFont typeface="Times"/>
              <a:buNone/>
            </a:pPr>
            <a:r>
              <a:rPr b="1" i="0" lang="en-US" sz="2400" u="none">
                <a:solidFill>
                  <a:srgbClr val="FF0000"/>
                </a:solidFill>
                <a:latin typeface="Times"/>
                <a:ea typeface="Times"/>
                <a:cs typeface="Times"/>
                <a:sym typeface="Times"/>
              </a:rPr>
              <a:t>Table 7.3</a:t>
            </a:r>
            <a:r>
              <a:rPr b="0" i="0" lang="en-US" sz="2000" u="none">
                <a:solidFill>
                  <a:srgbClr val="FF0000"/>
                </a:solidFill>
                <a:latin typeface="Times"/>
                <a:ea typeface="Times"/>
                <a:cs typeface="Times"/>
                <a:sym typeface="Times"/>
              </a:rPr>
              <a:t>: </a:t>
            </a:r>
            <a:r>
              <a:rPr b="1" i="0" lang="en-US" sz="2000" u="none">
                <a:solidFill>
                  <a:srgbClr val="002060"/>
                </a:solidFill>
                <a:latin typeface="Times"/>
                <a:ea typeface="Times"/>
                <a:cs typeface="Times"/>
                <a:sym typeface="Times"/>
              </a:rPr>
              <a:t>Fiber types</a:t>
            </a:r>
            <a:endParaRPr/>
          </a:p>
        </p:txBody>
      </p:sp>
      <p:pic>
        <p:nvPicPr>
          <p:cNvPr id="324" name="Google Shape;324;p39"/>
          <p:cNvPicPr preferRelativeResize="0"/>
          <p:nvPr/>
        </p:nvPicPr>
        <p:blipFill rotWithShape="1">
          <a:blip r:embed="rId4">
            <a:alphaModFix/>
          </a:blip>
          <a:srcRect b="0" l="0" r="0" t="0"/>
          <a:stretch/>
        </p:blipFill>
        <p:spPr>
          <a:xfrm>
            <a:off x="511175" y="2433637"/>
            <a:ext cx="8328025" cy="1592262"/>
          </a:xfrm>
          <a:prstGeom prst="rect">
            <a:avLst/>
          </a:prstGeom>
          <a:noFill/>
          <a:ln>
            <a:noFill/>
          </a:ln>
        </p:spPr>
      </p:pic>
      <p:sp>
        <p:nvSpPr>
          <p:cNvPr id="325" name="Google Shape;325;p39"/>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7.</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0" name="Shape 330"/>
        <p:cNvGrpSpPr/>
        <p:nvPr/>
      </p:nvGrpSpPr>
      <p:grpSpPr>
        <a:xfrm>
          <a:off x="0" y="0"/>
          <a:ext cx="0" cy="0"/>
          <a:chOff x="0" y="0"/>
          <a:chExt cx="0" cy="0"/>
        </a:xfrm>
      </p:grpSpPr>
      <p:sp>
        <p:nvSpPr>
          <p:cNvPr id="331" name="Google Shape;331;p40"/>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7.</a:t>
            </a:r>
            <a:fld id="{00000000-1234-1234-1234-123412341234}" type="slidenum">
              <a:rPr b="1" i="0" lang="en-US" sz="1200" u="none">
                <a:solidFill>
                  <a:schemeClr val="dk1"/>
                </a:solidFill>
                <a:latin typeface="Arial"/>
                <a:ea typeface="Arial"/>
                <a:cs typeface="Arial"/>
                <a:sym typeface="Arial"/>
              </a:rPr>
              <a:t>‹#›</a:t>
            </a:fld>
            <a:endParaRPr/>
          </a:p>
        </p:txBody>
      </p:sp>
      <p:sp>
        <p:nvSpPr>
          <p:cNvPr id="332" name="Google Shape;332;p40"/>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7.14:  </a:t>
            </a:r>
            <a:r>
              <a:rPr b="1" i="1" lang="en-US" sz="2000" u="none">
                <a:solidFill>
                  <a:schemeClr val="dk1"/>
                </a:solidFill>
                <a:latin typeface="Times"/>
                <a:ea typeface="Times"/>
                <a:cs typeface="Times"/>
                <a:sym typeface="Times"/>
              </a:rPr>
              <a:t>Fiber connection</a:t>
            </a:r>
            <a:endParaRPr/>
          </a:p>
        </p:txBody>
      </p:sp>
      <p:pic>
        <p:nvPicPr>
          <p:cNvPr id="333" name="Google Shape;333;p40"/>
          <p:cNvPicPr preferRelativeResize="0"/>
          <p:nvPr/>
        </p:nvPicPr>
        <p:blipFill rotWithShape="1">
          <a:blip r:embed="rId3">
            <a:alphaModFix/>
          </a:blip>
          <a:srcRect b="0" l="0" r="0" t="0"/>
          <a:stretch/>
        </p:blipFill>
        <p:spPr>
          <a:xfrm>
            <a:off x="1371600" y="1828800"/>
            <a:ext cx="6178550" cy="3714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 name="Shape 338"/>
        <p:cNvGrpSpPr/>
        <p:nvPr/>
      </p:nvGrpSpPr>
      <p:grpSpPr>
        <a:xfrm>
          <a:off x="0" y="0"/>
          <a:ext cx="0" cy="0"/>
          <a:chOff x="0" y="0"/>
          <a:chExt cx="0" cy="0"/>
        </a:xfrm>
      </p:grpSpPr>
      <p:sp>
        <p:nvSpPr>
          <p:cNvPr id="339" name="Google Shape;339;p41"/>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7.</a:t>
            </a:r>
            <a:fld id="{00000000-1234-1234-1234-123412341234}" type="slidenum">
              <a:rPr b="1" i="0" lang="en-US" sz="1200" u="none">
                <a:solidFill>
                  <a:schemeClr val="dk1"/>
                </a:solidFill>
                <a:latin typeface="Arial"/>
                <a:ea typeface="Arial"/>
                <a:cs typeface="Arial"/>
                <a:sym typeface="Arial"/>
              </a:rPr>
              <a:t>‹#›</a:t>
            </a:fld>
            <a:endParaRPr/>
          </a:p>
        </p:txBody>
      </p:sp>
      <p:sp>
        <p:nvSpPr>
          <p:cNvPr id="340" name="Google Shape;340;p41"/>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7.15:  </a:t>
            </a:r>
            <a:r>
              <a:rPr b="1" i="1" lang="en-US" sz="2000" u="none">
                <a:solidFill>
                  <a:schemeClr val="dk1"/>
                </a:solidFill>
                <a:latin typeface="Times"/>
                <a:ea typeface="Times"/>
                <a:cs typeface="Times"/>
                <a:sym typeface="Times"/>
              </a:rPr>
              <a:t>Fiber-optic cable connector</a:t>
            </a:r>
            <a:endParaRPr/>
          </a:p>
        </p:txBody>
      </p:sp>
      <p:pic>
        <p:nvPicPr>
          <p:cNvPr id="341" name="Google Shape;341;p41"/>
          <p:cNvPicPr preferRelativeResize="0"/>
          <p:nvPr/>
        </p:nvPicPr>
        <p:blipFill rotWithShape="1">
          <a:blip r:embed="rId3">
            <a:alphaModFix/>
          </a:blip>
          <a:srcRect b="0" l="0" r="0" t="0"/>
          <a:stretch/>
        </p:blipFill>
        <p:spPr>
          <a:xfrm>
            <a:off x="685800" y="1143000"/>
            <a:ext cx="3152775" cy="1401762"/>
          </a:xfrm>
          <a:prstGeom prst="rect">
            <a:avLst/>
          </a:prstGeom>
          <a:noFill/>
          <a:ln>
            <a:noFill/>
          </a:ln>
        </p:spPr>
      </p:pic>
      <p:pic>
        <p:nvPicPr>
          <p:cNvPr id="342" name="Google Shape;342;p41"/>
          <p:cNvPicPr preferRelativeResize="0"/>
          <p:nvPr/>
        </p:nvPicPr>
        <p:blipFill rotWithShape="1">
          <a:blip r:embed="rId4">
            <a:alphaModFix/>
          </a:blip>
          <a:srcRect b="0" l="0" r="0" t="0"/>
          <a:stretch/>
        </p:blipFill>
        <p:spPr>
          <a:xfrm>
            <a:off x="4592637" y="2908300"/>
            <a:ext cx="3381375" cy="1223962"/>
          </a:xfrm>
          <a:prstGeom prst="rect">
            <a:avLst/>
          </a:prstGeom>
          <a:noFill/>
          <a:ln>
            <a:noFill/>
          </a:ln>
        </p:spPr>
      </p:pic>
      <p:pic>
        <p:nvPicPr>
          <p:cNvPr id="343" name="Google Shape;343;p41"/>
          <p:cNvPicPr preferRelativeResize="0"/>
          <p:nvPr/>
        </p:nvPicPr>
        <p:blipFill rotWithShape="1">
          <a:blip r:embed="rId5">
            <a:alphaModFix/>
          </a:blip>
          <a:srcRect b="0" l="0" r="0" t="0"/>
          <a:stretch/>
        </p:blipFill>
        <p:spPr>
          <a:xfrm>
            <a:off x="838200" y="4495800"/>
            <a:ext cx="3508375" cy="14906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8" name="Shape 348"/>
        <p:cNvGrpSpPr/>
        <p:nvPr/>
      </p:nvGrpSpPr>
      <p:grpSpPr>
        <a:xfrm>
          <a:off x="0" y="0"/>
          <a:ext cx="0" cy="0"/>
          <a:chOff x="0" y="0"/>
          <a:chExt cx="0" cy="0"/>
        </a:xfrm>
      </p:grpSpPr>
      <p:sp>
        <p:nvSpPr>
          <p:cNvPr id="349" name="Google Shape;349;p42"/>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7.</a:t>
            </a:r>
            <a:fld id="{00000000-1234-1234-1234-123412341234}" type="slidenum">
              <a:rPr b="1" i="0" lang="en-US" sz="1200" u="none">
                <a:solidFill>
                  <a:schemeClr val="dk1"/>
                </a:solidFill>
                <a:latin typeface="Arial"/>
                <a:ea typeface="Arial"/>
                <a:cs typeface="Arial"/>
                <a:sym typeface="Arial"/>
              </a:rPr>
              <a:t>‹#›</a:t>
            </a:fld>
            <a:endParaRPr/>
          </a:p>
        </p:txBody>
      </p:sp>
      <p:sp>
        <p:nvSpPr>
          <p:cNvPr id="350" name="Google Shape;350;p42"/>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7.16:  </a:t>
            </a:r>
            <a:r>
              <a:rPr b="1" i="1" lang="en-US" sz="2000" u="none">
                <a:solidFill>
                  <a:schemeClr val="dk1"/>
                </a:solidFill>
                <a:latin typeface="Times"/>
                <a:ea typeface="Times"/>
                <a:cs typeface="Times"/>
                <a:sym typeface="Times"/>
              </a:rPr>
              <a:t>Optical fiber performance</a:t>
            </a:r>
            <a:endParaRPr/>
          </a:p>
        </p:txBody>
      </p:sp>
      <p:pic>
        <p:nvPicPr>
          <p:cNvPr id="351" name="Google Shape;351;p42"/>
          <p:cNvPicPr preferRelativeResize="0"/>
          <p:nvPr/>
        </p:nvPicPr>
        <p:blipFill rotWithShape="1">
          <a:blip r:embed="rId3">
            <a:alphaModFix/>
          </a:blip>
          <a:srcRect b="0" l="0" r="0" t="0"/>
          <a:stretch/>
        </p:blipFill>
        <p:spPr>
          <a:xfrm>
            <a:off x="1219200" y="1138237"/>
            <a:ext cx="6775450" cy="52625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2000"/>
                                        <p:tgtEl>
                                          <p:spTgt spid="3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43"/>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7.</a:t>
            </a:r>
            <a:fld id="{00000000-1234-1234-1234-123412341234}" type="slidenum">
              <a:rPr b="1" i="0" lang="en-US" sz="1200" u="none">
                <a:solidFill>
                  <a:schemeClr val="dk1"/>
                </a:solidFill>
                <a:latin typeface="Arial"/>
                <a:ea typeface="Arial"/>
                <a:cs typeface="Arial"/>
                <a:sym typeface="Arial"/>
              </a:rPr>
              <a:t>‹#›</a:t>
            </a:fld>
            <a:endParaRPr/>
          </a:p>
        </p:txBody>
      </p:sp>
      <p:sp>
        <p:nvSpPr>
          <p:cNvPr id="358" name="Google Shape;358;p43"/>
          <p:cNvSpPr txBox="1"/>
          <p:nvPr/>
        </p:nvSpPr>
        <p:spPr>
          <a:xfrm>
            <a:off x="0" y="0"/>
            <a:ext cx="9144000" cy="1371600"/>
          </a:xfrm>
          <a:prstGeom prst="rect">
            <a:avLst/>
          </a:prstGeom>
          <a:solidFill>
            <a:srgbClr val="33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59" name="Google Shape;359;p43"/>
          <p:cNvSpPr txBox="1"/>
          <p:nvPr/>
        </p:nvSpPr>
        <p:spPr>
          <a:xfrm>
            <a:off x="228600" y="406400"/>
            <a:ext cx="4748212" cy="1066800"/>
          </a:xfrm>
          <a:prstGeom prst="rect">
            <a:avLst/>
          </a:prstGeom>
          <a:noFill/>
          <a:ln>
            <a:noFill/>
          </a:ln>
        </p:spPr>
        <p:txBody>
          <a:bodyPr anchorCtr="0" anchor="t" bIns="45700" lIns="91425" spcFirstLastPara="1" rIns="91425" wrap="square" tIns="45700">
            <a:spAutoFit/>
          </a:bodyPr>
          <a:lstStyle/>
          <a:p>
            <a:pPr indent="0" lvl="2" marL="0" marR="0" rtl="0" algn="l">
              <a:lnSpc>
                <a:spcPct val="100000"/>
              </a:lnSpc>
              <a:spcBef>
                <a:spcPts val="0"/>
              </a:spcBef>
              <a:spcAft>
                <a:spcPts val="0"/>
              </a:spcAft>
              <a:buClr>
                <a:schemeClr val="dk1"/>
              </a:buClr>
              <a:buSzPts val="3200"/>
              <a:buFont typeface="Times"/>
              <a:buNone/>
            </a:pPr>
            <a:r>
              <a:rPr b="1" i="0" lang="en-US" sz="3200" u="none" cap="none" strike="noStrike">
                <a:solidFill>
                  <a:schemeClr val="dk1"/>
                </a:solidFill>
                <a:latin typeface="Times"/>
                <a:ea typeface="Times"/>
                <a:cs typeface="Times"/>
                <a:sym typeface="Times"/>
              </a:rPr>
              <a:t>7-3   UNGUIDED MEDIA</a:t>
            </a:r>
            <a:endParaRPr/>
          </a:p>
          <a:p>
            <a:pPr indent="0" lvl="0" marL="0" marR="0" rtl="0" algn="l">
              <a:lnSpc>
                <a:spcPct val="100000"/>
              </a:lnSpc>
              <a:spcBef>
                <a:spcPts val="0"/>
              </a:spcBef>
              <a:spcAft>
                <a:spcPts val="0"/>
              </a:spcAft>
              <a:buNone/>
            </a:pPr>
            <a:r>
              <a:t/>
            </a:r>
            <a:endParaRPr b="1" i="0" sz="3200" u="none" cap="none" strike="noStrike">
              <a:solidFill>
                <a:schemeClr val="dk1"/>
              </a:solidFill>
              <a:latin typeface="Times"/>
              <a:ea typeface="Times"/>
              <a:cs typeface="Times"/>
              <a:sym typeface="Times"/>
            </a:endParaRPr>
          </a:p>
        </p:txBody>
      </p:sp>
      <p:sp>
        <p:nvSpPr>
          <p:cNvPr id="360" name="Google Shape;360;p43"/>
          <p:cNvSpPr txBox="1"/>
          <p:nvPr/>
        </p:nvSpPr>
        <p:spPr>
          <a:xfrm>
            <a:off x="8229600" y="6400800"/>
            <a:ext cx="1841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61" name="Google Shape;361;p43"/>
          <p:cNvSpPr txBox="1"/>
          <p:nvPr/>
        </p:nvSpPr>
        <p:spPr>
          <a:xfrm>
            <a:off x="228600" y="1765300"/>
            <a:ext cx="8305800" cy="399097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3200"/>
              <a:buFont typeface="Times"/>
              <a:buNone/>
            </a:pPr>
            <a:r>
              <a:rPr b="1" i="1" lang="en-US" sz="3200" u="none">
                <a:solidFill>
                  <a:schemeClr val="dk1"/>
                </a:solidFill>
                <a:latin typeface="Times"/>
                <a:ea typeface="Times"/>
                <a:cs typeface="Times"/>
                <a:sym typeface="Times"/>
              </a:rPr>
              <a:t>Unguided medium transport waves without using a physical conductor. This type of communication is often referred to as wireless communication. Signals are normally broadcast through free space and thus are available to anyone who has a device capable of receiving them.</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sp>
        <p:nvSpPr>
          <p:cNvPr id="367" name="Google Shape;367;p44"/>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7.</a:t>
            </a:r>
            <a:fld id="{00000000-1234-1234-1234-123412341234}" type="slidenum">
              <a:rPr b="1" i="0" lang="en-US" sz="1200" u="none">
                <a:solidFill>
                  <a:schemeClr val="dk1"/>
                </a:solidFill>
                <a:latin typeface="Arial"/>
                <a:ea typeface="Arial"/>
                <a:cs typeface="Arial"/>
                <a:sym typeface="Arial"/>
              </a:rPr>
              <a:t>‹#›</a:t>
            </a:fld>
            <a:endParaRPr/>
          </a:p>
        </p:txBody>
      </p:sp>
      <p:sp>
        <p:nvSpPr>
          <p:cNvPr id="368" name="Google Shape;368;p44"/>
          <p:cNvSpPr txBox="1"/>
          <p:nvPr/>
        </p:nvSpPr>
        <p:spPr>
          <a:xfrm>
            <a:off x="152400" y="133350"/>
            <a:ext cx="88392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7.17:  </a:t>
            </a:r>
            <a:r>
              <a:rPr b="1" i="1" lang="en-US" sz="2000" u="none">
                <a:solidFill>
                  <a:schemeClr val="dk1"/>
                </a:solidFill>
                <a:latin typeface="Times"/>
                <a:ea typeface="Times"/>
                <a:cs typeface="Times"/>
                <a:sym typeface="Times"/>
              </a:rPr>
              <a:t>Electromagnetic spectrum for wireless communication</a:t>
            </a:r>
            <a:endParaRPr/>
          </a:p>
        </p:txBody>
      </p:sp>
      <p:pic>
        <p:nvPicPr>
          <p:cNvPr id="369" name="Google Shape;369;p44"/>
          <p:cNvPicPr preferRelativeResize="0"/>
          <p:nvPr/>
        </p:nvPicPr>
        <p:blipFill rotWithShape="1">
          <a:blip r:embed="rId3">
            <a:alphaModFix/>
          </a:blip>
          <a:srcRect b="0" l="0" r="0" t="0"/>
          <a:stretch/>
        </p:blipFill>
        <p:spPr>
          <a:xfrm>
            <a:off x="209550" y="2590800"/>
            <a:ext cx="8401050" cy="2133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2000"/>
                                        <p:tgtEl>
                                          <p:spTgt spid="3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0" name="Shape 110"/>
        <p:cNvGrpSpPr/>
        <p:nvPr/>
      </p:nvGrpSpPr>
      <p:grpSpPr>
        <a:xfrm>
          <a:off x="0" y="0"/>
          <a:ext cx="0" cy="0"/>
          <a:chOff x="0" y="0"/>
          <a:chExt cx="0" cy="0"/>
        </a:xfrm>
      </p:grpSpPr>
      <p:sp>
        <p:nvSpPr>
          <p:cNvPr id="111" name="Google Shape;111;p18"/>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2" name="Google Shape;112;p1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3" name="Google Shape;113;p18"/>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4" name="Google Shape;114;p1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5" name="Google Shape;115;p1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6" name="Google Shape;116;p18"/>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7" name="Google Shape;117;p1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8" name="Google Shape;118;p18"/>
          <p:cNvSpPr txBox="1"/>
          <p:nvPr/>
        </p:nvSpPr>
        <p:spPr>
          <a:xfrm>
            <a:off x="1066800" y="-76200"/>
            <a:ext cx="4673600"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3600"/>
              <a:buFont typeface="Arial"/>
              <a:buNone/>
            </a:pPr>
            <a:r>
              <a:rPr b="1" i="0" lang="en-US" sz="3600" u="none">
                <a:solidFill>
                  <a:srgbClr val="FF0000"/>
                </a:solidFill>
                <a:latin typeface="Arial"/>
                <a:ea typeface="Arial"/>
                <a:cs typeface="Arial"/>
                <a:sym typeface="Arial"/>
              </a:rPr>
              <a:t>Chapter 7: Objective</a:t>
            </a:r>
            <a:endParaRPr/>
          </a:p>
        </p:txBody>
      </p:sp>
      <p:sp>
        <p:nvSpPr>
          <p:cNvPr id="119" name="Google Shape;119;p18"/>
          <p:cNvSpPr txBox="1"/>
          <p:nvPr/>
        </p:nvSpPr>
        <p:spPr>
          <a:xfrm>
            <a:off x="152400" y="1447800"/>
            <a:ext cx="8991600" cy="34290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FF0000"/>
              </a:buClr>
              <a:buSzPts val="3200"/>
              <a:buFont typeface="Times"/>
              <a:buNone/>
            </a:pPr>
            <a:r>
              <a:rPr b="1" i="1" lang="en-US" sz="3200" u="none">
                <a:solidFill>
                  <a:srgbClr val="FF0000"/>
                </a:solidFill>
                <a:latin typeface="Times"/>
                <a:ea typeface="Times"/>
                <a:cs typeface="Times"/>
                <a:sym typeface="Times"/>
              </a:rPr>
              <a:t> </a:t>
            </a:r>
            <a:endParaRPr/>
          </a:p>
          <a:p>
            <a:pPr indent="0" lvl="0" marL="0" marR="0" rtl="0" algn="just">
              <a:lnSpc>
                <a:spcPct val="150000"/>
              </a:lnSpc>
              <a:spcBef>
                <a:spcPts val="0"/>
              </a:spcBef>
              <a:spcAft>
                <a:spcPts val="0"/>
              </a:spcAft>
              <a:buClr>
                <a:schemeClr val="dk1"/>
              </a:buClr>
              <a:buSzPts val="2400"/>
              <a:buFont typeface="Arial"/>
              <a:buNone/>
            </a:pPr>
            <a:r>
              <a:t/>
            </a:r>
            <a:endParaRPr b="1" i="1" sz="2400" u="none">
              <a:solidFill>
                <a:srgbClr val="FF0000"/>
              </a:solidFill>
              <a:latin typeface="Aharoni"/>
              <a:ea typeface="Aharoni"/>
              <a:cs typeface="Aharoni"/>
              <a:sym typeface="Aharoni"/>
            </a:endParaRPr>
          </a:p>
          <a:p>
            <a:pPr indent="0" lvl="0" marL="0" marR="0" rtl="0" algn="just">
              <a:lnSpc>
                <a:spcPct val="150000"/>
              </a:lnSpc>
              <a:spcBef>
                <a:spcPts val="0"/>
              </a:spcBef>
              <a:spcAft>
                <a:spcPts val="0"/>
              </a:spcAft>
              <a:buClr>
                <a:schemeClr val="dk1"/>
              </a:buClr>
              <a:buSzPts val="2400"/>
              <a:buFont typeface="Arial"/>
              <a:buNone/>
            </a:pPr>
            <a:r>
              <a:t/>
            </a:r>
            <a:endParaRPr b="1" i="1" sz="2400" u="none">
              <a:solidFill>
                <a:srgbClr val="FF0000"/>
              </a:solidFill>
              <a:latin typeface="Times"/>
              <a:ea typeface="Times"/>
              <a:cs typeface="Times"/>
              <a:sym typeface="Times"/>
            </a:endParaRPr>
          </a:p>
          <a:p>
            <a:pPr indent="0" lvl="0" marL="0" marR="0" rtl="0" algn="just">
              <a:lnSpc>
                <a:spcPct val="150000"/>
              </a:lnSpc>
              <a:spcBef>
                <a:spcPts val="1200"/>
              </a:spcBef>
              <a:spcAft>
                <a:spcPts val="0"/>
              </a:spcAft>
              <a:buClr>
                <a:srgbClr val="FF0000"/>
              </a:buClr>
              <a:buSzPts val="2400"/>
              <a:buFont typeface="Palatino"/>
              <a:buNone/>
            </a:pPr>
            <a:br>
              <a:rPr b="1" i="0" lang="en-US" sz="2400" u="none">
                <a:solidFill>
                  <a:srgbClr val="FF0000"/>
                </a:solidFill>
                <a:latin typeface="Palatino"/>
                <a:ea typeface="Palatino"/>
                <a:cs typeface="Palatino"/>
                <a:sym typeface="Palatino"/>
              </a:rPr>
            </a:br>
            <a:endParaRPr/>
          </a:p>
        </p:txBody>
      </p:sp>
      <p:sp>
        <p:nvSpPr>
          <p:cNvPr id="120" name="Google Shape;120;p18"/>
          <p:cNvSpPr txBox="1"/>
          <p:nvPr/>
        </p:nvSpPr>
        <p:spPr>
          <a:xfrm>
            <a:off x="98425" y="1143000"/>
            <a:ext cx="8686800" cy="5294312"/>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folHlink"/>
              </a:buClr>
              <a:buSzPts val="2400"/>
              <a:buFont typeface="Noto Sans Symbols"/>
              <a:buChar char="❑"/>
            </a:pPr>
            <a:r>
              <a:rPr b="1" i="1" lang="en-US" sz="2400" u="none">
                <a:solidFill>
                  <a:srgbClr val="002060"/>
                </a:solidFill>
                <a:latin typeface="Times New Roman"/>
                <a:ea typeface="Times New Roman"/>
                <a:cs typeface="Times New Roman"/>
                <a:sym typeface="Times New Roman"/>
              </a:rPr>
              <a:t> The first section introduces the transmission media and defines its position in the Internet model. It shows that we can classify transmission media into two broad categories: guided and unguided media. </a:t>
            </a:r>
            <a:endParaRPr/>
          </a:p>
          <a:p>
            <a:pPr indent="-342900" lvl="0" marL="342900" marR="0" rtl="0" algn="just">
              <a:lnSpc>
                <a:spcPct val="100000"/>
              </a:lnSpc>
              <a:spcBef>
                <a:spcPts val="2400"/>
              </a:spcBef>
              <a:spcAft>
                <a:spcPts val="0"/>
              </a:spcAft>
              <a:buClr>
                <a:schemeClr val="folHlink"/>
              </a:buClr>
              <a:buSzPts val="2400"/>
              <a:buFont typeface="Noto Sans Symbols"/>
              <a:buChar char="❑"/>
            </a:pPr>
            <a:r>
              <a:rPr b="1" i="1" lang="en-US" sz="2400" u="none">
                <a:solidFill>
                  <a:srgbClr val="002060"/>
                </a:solidFill>
                <a:latin typeface="Times New Roman"/>
                <a:ea typeface="Times New Roman"/>
                <a:cs typeface="Times New Roman"/>
                <a:sym typeface="Times New Roman"/>
              </a:rPr>
              <a:t>The second section discusses guided media. The first part describes twisted-pair cables and their characteristics and applications. The second part describes coaxial cables and their characteristics and applications. </a:t>
            </a:r>
            <a:endParaRPr/>
          </a:p>
          <a:p>
            <a:pPr indent="-342900" lvl="0" marL="342900" marR="0" rtl="0" algn="just">
              <a:lnSpc>
                <a:spcPct val="100000"/>
              </a:lnSpc>
              <a:spcBef>
                <a:spcPts val="2400"/>
              </a:spcBef>
              <a:spcAft>
                <a:spcPts val="0"/>
              </a:spcAft>
              <a:buClr>
                <a:schemeClr val="folHlink"/>
              </a:buClr>
              <a:buSzPts val="2400"/>
              <a:buFont typeface="Noto Sans Symbols"/>
              <a:buChar char="❑"/>
            </a:pPr>
            <a:r>
              <a:rPr b="1" i="1" lang="en-US" sz="2400" u="none">
                <a:solidFill>
                  <a:srgbClr val="002060"/>
                </a:solidFill>
                <a:latin typeface="Times New Roman"/>
                <a:ea typeface="Times New Roman"/>
                <a:cs typeface="Times New Roman"/>
                <a:sym typeface="Times New Roman"/>
              </a:rPr>
              <a:t>The third section discusses unguided media. The first part describes radio waves and their characteristics and applications. The second part describes microwaves and their characteristics and applications.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4" name="Shape 374"/>
        <p:cNvGrpSpPr/>
        <p:nvPr/>
      </p:nvGrpSpPr>
      <p:grpSpPr>
        <a:xfrm>
          <a:off x="0" y="0"/>
          <a:ext cx="0" cy="0"/>
          <a:chOff x="0" y="0"/>
          <a:chExt cx="0" cy="0"/>
        </a:xfrm>
      </p:grpSpPr>
      <p:sp>
        <p:nvSpPr>
          <p:cNvPr id="375" name="Google Shape;375;p45"/>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7.</a:t>
            </a:r>
            <a:fld id="{00000000-1234-1234-1234-123412341234}" type="slidenum">
              <a:rPr b="1" i="0" lang="en-US" sz="1200" u="none">
                <a:solidFill>
                  <a:schemeClr val="dk1"/>
                </a:solidFill>
                <a:latin typeface="Arial"/>
                <a:ea typeface="Arial"/>
                <a:cs typeface="Arial"/>
                <a:sym typeface="Arial"/>
              </a:rPr>
              <a:t>‹#›</a:t>
            </a:fld>
            <a:endParaRPr/>
          </a:p>
        </p:txBody>
      </p:sp>
      <p:sp>
        <p:nvSpPr>
          <p:cNvPr id="376" name="Google Shape;376;p45"/>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7.18:  </a:t>
            </a:r>
            <a:r>
              <a:rPr b="1" i="1" lang="en-US" sz="2000" u="none">
                <a:solidFill>
                  <a:schemeClr val="dk1"/>
                </a:solidFill>
                <a:latin typeface="Times"/>
                <a:ea typeface="Times"/>
                <a:cs typeface="Times"/>
                <a:sym typeface="Times"/>
              </a:rPr>
              <a:t>Propagation methods</a:t>
            </a:r>
            <a:endParaRPr/>
          </a:p>
        </p:txBody>
      </p:sp>
      <p:pic>
        <p:nvPicPr>
          <p:cNvPr id="377" name="Google Shape;377;p45"/>
          <p:cNvPicPr preferRelativeResize="0"/>
          <p:nvPr/>
        </p:nvPicPr>
        <p:blipFill rotWithShape="1">
          <a:blip r:embed="rId3">
            <a:alphaModFix/>
          </a:blip>
          <a:srcRect b="0" l="0" r="0" t="0"/>
          <a:stretch/>
        </p:blipFill>
        <p:spPr>
          <a:xfrm>
            <a:off x="338137" y="1917700"/>
            <a:ext cx="8501062" cy="3568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1750"/>
                                        <p:tgtEl>
                                          <p:spTgt spid="3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2" name="Shape 382"/>
        <p:cNvGrpSpPr/>
        <p:nvPr/>
      </p:nvGrpSpPr>
      <p:grpSpPr>
        <a:xfrm>
          <a:off x="0" y="0"/>
          <a:ext cx="0" cy="0"/>
          <a:chOff x="0" y="0"/>
          <a:chExt cx="0" cy="0"/>
        </a:xfrm>
      </p:grpSpPr>
      <p:pic>
        <p:nvPicPr>
          <p:cNvPr id="383" name="Google Shape;383;p46"/>
          <p:cNvPicPr preferRelativeResize="0"/>
          <p:nvPr/>
        </p:nvPicPr>
        <p:blipFill rotWithShape="1">
          <a:blip r:embed="rId3">
            <a:alphaModFix/>
          </a:blip>
          <a:srcRect b="0" l="0" r="0" t="0"/>
          <a:stretch/>
        </p:blipFill>
        <p:spPr>
          <a:xfrm>
            <a:off x="-6350" y="-12700"/>
            <a:ext cx="712787" cy="566737"/>
          </a:xfrm>
          <a:prstGeom prst="rect">
            <a:avLst/>
          </a:prstGeom>
          <a:noFill/>
          <a:ln>
            <a:noFill/>
          </a:ln>
        </p:spPr>
      </p:pic>
      <p:sp>
        <p:nvSpPr>
          <p:cNvPr id="384" name="Google Shape;384;p46"/>
          <p:cNvSpPr txBox="1"/>
          <p:nvPr/>
        </p:nvSpPr>
        <p:spPr>
          <a:xfrm>
            <a:off x="838200" y="71437"/>
            <a:ext cx="8153400" cy="457200"/>
          </a:xfrm>
          <a:prstGeom prst="rect">
            <a:avLst/>
          </a:prstGeom>
          <a:solidFill>
            <a:srgbClr val="646464"/>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400"/>
              <a:buFont typeface="Times"/>
              <a:buNone/>
            </a:pPr>
            <a:r>
              <a:rPr b="1" i="0" lang="en-US" sz="2400" u="none">
                <a:solidFill>
                  <a:srgbClr val="FF0000"/>
                </a:solidFill>
                <a:latin typeface="Times"/>
                <a:ea typeface="Times"/>
                <a:cs typeface="Times"/>
                <a:sym typeface="Times"/>
              </a:rPr>
              <a:t>Table 7.4</a:t>
            </a:r>
            <a:r>
              <a:rPr b="0" i="0" lang="en-US" sz="2000" u="none">
                <a:solidFill>
                  <a:srgbClr val="FF0000"/>
                </a:solidFill>
                <a:latin typeface="Times"/>
                <a:ea typeface="Times"/>
                <a:cs typeface="Times"/>
                <a:sym typeface="Times"/>
              </a:rPr>
              <a:t>: </a:t>
            </a:r>
            <a:r>
              <a:rPr b="1" i="0" lang="en-US" sz="2000" u="none">
                <a:solidFill>
                  <a:srgbClr val="002060"/>
                </a:solidFill>
                <a:latin typeface="Times"/>
                <a:ea typeface="Times"/>
                <a:cs typeface="Times"/>
                <a:sym typeface="Times"/>
              </a:rPr>
              <a:t>Bands</a:t>
            </a:r>
            <a:endParaRPr/>
          </a:p>
        </p:txBody>
      </p:sp>
      <p:grpSp>
        <p:nvGrpSpPr>
          <p:cNvPr id="385" name="Google Shape;385;p46"/>
          <p:cNvGrpSpPr/>
          <p:nvPr/>
        </p:nvGrpSpPr>
        <p:grpSpPr>
          <a:xfrm>
            <a:off x="411162" y="1616075"/>
            <a:ext cx="8123237" cy="3870325"/>
            <a:chOff x="411480" y="1615440"/>
            <a:chExt cx="8122920" cy="3870960"/>
          </a:xfrm>
        </p:grpSpPr>
        <p:pic>
          <p:nvPicPr>
            <p:cNvPr id="386" name="Google Shape;386;p46"/>
            <p:cNvPicPr preferRelativeResize="0"/>
            <p:nvPr/>
          </p:nvPicPr>
          <p:blipFill rotWithShape="1">
            <a:blip r:embed="rId4">
              <a:alphaModFix/>
            </a:blip>
            <a:srcRect b="0" l="0" r="0" t="0"/>
            <a:stretch/>
          </p:blipFill>
          <p:spPr>
            <a:xfrm>
              <a:off x="411480" y="3017520"/>
              <a:ext cx="8107680" cy="2468880"/>
            </a:xfrm>
            <a:prstGeom prst="rect">
              <a:avLst/>
            </a:prstGeom>
            <a:noFill/>
            <a:ln>
              <a:noFill/>
            </a:ln>
          </p:spPr>
        </p:pic>
        <p:pic>
          <p:nvPicPr>
            <p:cNvPr id="387" name="Google Shape;387;p46"/>
            <p:cNvPicPr preferRelativeResize="0"/>
            <p:nvPr/>
          </p:nvPicPr>
          <p:blipFill rotWithShape="1">
            <a:blip r:embed="rId5">
              <a:alphaModFix/>
            </a:blip>
            <a:srcRect b="0" l="0" r="0" t="0"/>
            <a:stretch/>
          </p:blipFill>
          <p:spPr>
            <a:xfrm>
              <a:off x="411480" y="1615440"/>
              <a:ext cx="8122920" cy="1432560"/>
            </a:xfrm>
            <a:prstGeom prst="rect">
              <a:avLst/>
            </a:prstGeom>
            <a:noFill/>
            <a:ln>
              <a:noFill/>
            </a:ln>
          </p:spPr>
        </p:pic>
      </p:grpSp>
      <p:sp>
        <p:nvSpPr>
          <p:cNvPr id="388" name="Google Shape;388;p46"/>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7.</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3" name="Shape 393"/>
        <p:cNvGrpSpPr/>
        <p:nvPr/>
      </p:nvGrpSpPr>
      <p:grpSpPr>
        <a:xfrm>
          <a:off x="0" y="0"/>
          <a:ext cx="0" cy="0"/>
          <a:chOff x="0" y="0"/>
          <a:chExt cx="0" cy="0"/>
        </a:xfrm>
      </p:grpSpPr>
      <p:sp>
        <p:nvSpPr>
          <p:cNvPr id="394" name="Google Shape;394;p47"/>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7.</a:t>
            </a:r>
            <a:fld id="{00000000-1234-1234-1234-123412341234}" type="slidenum">
              <a:rPr b="1" i="0" lang="en-US" sz="1200" u="none">
                <a:solidFill>
                  <a:schemeClr val="dk1"/>
                </a:solidFill>
                <a:latin typeface="Arial"/>
                <a:ea typeface="Arial"/>
                <a:cs typeface="Arial"/>
                <a:sym typeface="Arial"/>
              </a:rPr>
              <a:t>‹#›</a:t>
            </a:fld>
            <a:endParaRPr/>
          </a:p>
        </p:txBody>
      </p:sp>
      <p:sp>
        <p:nvSpPr>
          <p:cNvPr id="395" name="Google Shape;395;p47"/>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96" name="Google Shape;396;p4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97" name="Google Shape;397;p47"/>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98" name="Google Shape;398;p4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99" name="Google Shape;399;p4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00" name="Google Shape;400;p47"/>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01" name="Google Shape;401;p4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02" name="Google Shape;402;p47"/>
          <p:cNvSpPr txBox="1"/>
          <p:nvPr/>
        </p:nvSpPr>
        <p:spPr>
          <a:xfrm>
            <a:off x="1143000" y="0"/>
            <a:ext cx="377825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7.3.1  Radio Waves</a:t>
            </a:r>
            <a:endParaRPr/>
          </a:p>
        </p:txBody>
      </p:sp>
      <p:sp>
        <p:nvSpPr>
          <p:cNvPr id="403" name="Google Shape;403;p47"/>
          <p:cNvSpPr txBox="1"/>
          <p:nvPr/>
        </p:nvSpPr>
        <p:spPr>
          <a:xfrm>
            <a:off x="381000" y="1293812"/>
            <a:ext cx="7924800" cy="35083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Although there is no clear-cut demarcation between radio waves and microwaves, electromagnetic waves ranging in frequencies between 3 kHz and 1 GHz are normally called radio waves; waves ranging in frequencies between 1 and 300 GHz are called microwaves. However, the behavior of the waves, rather than the frequencies, is a better criterion for classification.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8" name="Shape 408"/>
        <p:cNvGrpSpPr/>
        <p:nvPr/>
      </p:nvGrpSpPr>
      <p:grpSpPr>
        <a:xfrm>
          <a:off x="0" y="0"/>
          <a:ext cx="0" cy="0"/>
          <a:chOff x="0" y="0"/>
          <a:chExt cx="0" cy="0"/>
        </a:xfrm>
      </p:grpSpPr>
      <p:sp>
        <p:nvSpPr>
          <p:cNvPr id="409" name="Google Shape;409;p48"/>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7.</a:t>
            </a:r>
            <a:fld id="{00000000-1234-1234-1234-123412341234}" type="slidenum">
              <a:rPr b="1" i="0" lang="en-US" sz="1200" u="none">
                <a:solidFill>
                  <a:schemeClr val="dk1"/>
                </a:solidFill>
                <a:latin typeface="Arial"/>
                <a:ea typeface="Arial"/>
                <a:cs typeface="Arial"/>
                <a:sym typeface="Arial"/>
              </a:rPr>
              <a:t>‹#›</a:t>
            </a:fld>
            <a:endParaRPr/>
          </a:p>
        </p:txBody>
      </p:sp>
      <p:sp>
        <p:nvSpPr>
          <p:cNvPr id="410" name="Google Shape;410;p48"/>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7.19:  </a:t>
            </a:r>
            <a:r>
              <a:rPr b="1" i="1" lang="en-US" sz="2000" u="none">
                <a:solidFill>
                  <a:schemeClr val="dk1"/>
                </a:solidFill>
                <a:latin typeface="Times"/>
                <a:ea typeface="Times"/>
                <a:cs typeface="Times"/>
                <a:sym typeface="Times"/>
              </a:rPr>
              <a:t>Omnidirectional antenna</a:t>
            </a:r>
            <a:endParaRPr/>
          </a:p>
        </p:txBody>
      </p:sp>
      <p:pic>
        <p:nvPicPr>
          <p:cNvPr id="411" name="Google Shape;411;p48"/>
          <p:cNvPicPr preferRelativeResize="0"/>
          <p:nvPr/>
        </p:nvPicPr>
        <p:blipFill rotWithShape="1">
          <a:blip r:embed="rId3">
            <a:alphaModFix/>
          </a:blip>
          <a:srcRect b="0" l="0" r="0" t="0"/>
          <a:stretch/>
        </p:blipFill>
        <p:spPr>
          <a:xfrm>
            <a:off x="2679700" y="2039937"/>
            <a:ext cx="3263900" cy="367506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6" name="Shape 416"/>
        <p:cNvGrpSpPr/>
        <p:nvPr/>
      </p:nvGrpSpPr>
      <p:grpSpPr>
        <a:xfrm>
          <a:off x="0" y="0"/>
          <a:ext cx="0" cy="0"/>
          <a:chOff x="0" y="0"/>
          <a:chExt cx="0" cy="0"/>
        </a:xfrm>
      </p:grpSpPr>
      <p:sp>
        <p:nvSpPr>
          <p:cNvPr id="417" name="Google Shape;417;p49"/>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7.</a:t>
            </a:r>
            <a:fld id="{00000000-1234-1234-1234-123412341234}" type="slidenum">
              <a:rPr b="1" i="0" lang="en-US" sz="1200" u="none">
                <a:solidFill>
                  <a:schemeClr val="dk1"/>
                </a:solidFill>
                <a:latin typeface="Arial"/>
                <a:ea typeface="Arial"/>
                <a:cs typeface="Arial"/>
                <a:sym typeface="Arial"/>
              </a:rPr>
              <a:t>‹#›</a:t>
            </a:fld>
            <a:endParaRPr/>
          </a:p>
        </p:txBody>
      </p:sp>
      <p:sp>
        <p:nvSpPr>
          <p:cNvPr id="418" name="Google Shape;418;p49"/>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19" name="Google Shape;419;p49"/>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20" name="Google Shape;420;p49"/>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21" name="Google Shape;421;p49"/>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22" name="Google Shape;422;p49"/>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23" name="Google Shape;423;p49"/>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24" name="Google Shape;424;p49"/>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25" name="Google Shape;425;p49"/>
          <p:cNvSpPr txBox="1"/>
          <p:nvPr/>
        </p:nvSpPr>
        <p:spPr>
          <a:xfrm>
            <a:off x="1143000" y="0"/>
            <a:ext cx="358775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7.3.2  Microwaves</a:t>
            </a:r>
            <a:endParaRPr/>
          </a:p>
        </p:txBody>
      </p:sp>
      <p:sp>
        <p:nvSpPr>
          <p:cNvPr id="426" name="Google Shape;426;p49"/>
          <p:cNvSpPr txBox="1"/>
          <p:nvPr/>
        </p:nvSpPr>
        <p:spPr>
          <a:xfrm>
            <a:off x="381000" y="1293812"/>
            <a:ext cx="7924800" cy="393541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Electromagnetic waves having frequencies between 1 and 300 GHz are called microwaves. Microwaves are unidirectional. When an antenna transmits microwaves, they can be narrowly focused. This means that the sending and receiving antennas need to be aligned. The unidirectional property has an obvious advantage. A pair of antennas can be aligned without interfering with another pair of aligned antennas.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1" name="Shape 431"/>
        <p:cNvGrpSpPr/>
        <p:nvPr/>
      </p:nvGrpSpPr>
      <p:grpSpPr>
        <a:xfrm>
          <a:off x="0" y="0"/>
          <a:ext cx="0" cy="0"/>
          <a:chOff x="0" y="0"/>
          <a:chExt cx="0" cy="0"/>
        </a:xfrm>
      </p:grpSpPr>
      <p:sp>
        <p:nvSpPr>
          <p:cNvPr id="432" name="Google Shape;432;p50"/>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7.</a:t>
            </a:r>
            <a:fld id="{00000000-1234-1234-1234-123412341234}" type="slidenum">
              <a:rPr b="1" i="0" lang="en-US" sz="1200" u="none">
                <a:solidFill>
                  <a:schemeClr val="dk1"/>
                </a:solidFill>
                <a:latin typeface="Arial"/>
                <a:ea typeface="Arial"/>
                <a:cs typeface="Arial"/>
                <a:sym typeface="Arial"/>
              </a:rPr>
              <a:t>‹#›</a:t>
            </a:fld>
            <a:endParaRPr/>
          </a:p>
        </p:txBody>
      </p:sp>
      <p:sp>
        <p:nvSpPr>
          <p:cNvPr id="433" name="Google Shape;433;p50"/>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7.20:  </a:t>
            </a:r>
            <a:r>
              <a:rPr b="1" i="1" lang="en-US" sz="2000" u="none">
                <a:solidFill>
                  <a:schemeClr val="dk1"/>
                </a:solidFill>
                <a:latin typeface="Times"/>
                <a:ea typeface="Times"/>
                <a:cs typeface="Times"/>
                <a:sym typeface="Times"/>
              </a:rPr>
              <a:t>Unidirectional antenna</a:t>
            </a:r>
            <a:endParaRPr/>
          </a:p>
        </p:txBody>
      </p:sp>
      <p:pic>
        <p:nvPicPr>
          <p:cNvPr id="434" name="Google Shape;434;p50"/>
          <p:cNvPicPr preferRelativeResize="0"/>
          <p:nvPr/>
        </p:nvPicPr>
        <p:blipFill rotWithShape="1">
          <a:blip r:embed="rId3">
            <a:alphaModFix/>
          </a:blip>
          <a:srcRect b="0" l="0" r="0" t="0"/>
          <a:stretch/>
        </p:blipFill>
        <p:spPr>
          <a:xfrm>
            <a:off x="685800" y="838200"/>
            <a:ext cx="2654300" cy="2551112"/>
          </a:xfrm>
          <a:prstGeom prst="rect">
            <a:avLst/>
          </a:prstGeom>
          <a:noFill/>
          <a:ln>
            <a:noFill/>
          </a:ln>
        </p:spPr>
      </p:pic>
      <p:pic>
        <p:nvPicPr>
          <p:cNvPr id="435" name="Google Shape;435;p50"/>
          <p:cNvPicPr preferRelativeResize="0"/>
          <p:nvPr/>
        </p:nvPicPr>
        <p:blipFill rotWithShape="1">
          <a:blip r:embed="rId4">
            <a:alphaModFix/>
          </a:blip>
          <a:srcRect b="0" l="0" r="0" t="0"/>
          <a:stretch/>
        </p:blipFill>
        <p:spPr>
          <a:xfrm>
            <a:off x="4800600" y="2819400"/>
            <a:ext cx="4019550" cy="3708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822"/>
                                        <p:tgtEl>
                                          <p:spTgt spid="4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822"/>
                                        <p:tgtEl>
                                          <p:spTgt spid="4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0" name="Shape 440"/>
        <p:cNvGrpSpPr/>
        <p:nvPr/>
      </p:nvGrpSpPr>
      <p:grpSpPr>
        <a:xfrm>
          <a:off x="0" y="0"/>
          <a:ext cx="0" cy="0"/>
          <a:chOff x="0" y="0"/>
          <a:chExt cx="0" cy="0"/>
        </a:xfrm>
      </p:grpSpPr>
      <p:sp>
        <p:nvSpPr>
          <p:cNvPr id="441" name="Google Shape;441;p51"/>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7.</a:t>
            </a:r>
            <a:fld id="{00000000-1234-1234-1234-123412341234}" type="slidenum">
              <a:rPr b="1" i="0" lang="en-US" sz="1200" u="none">
                <a:solidFill>
                  <a:schemeClr val="dk1"/>
                </a:solidFill>
                <a:latin typeface="Arial"/>
                <a:ea typeface="Arial"/>
                <a:cs typeface="Arial"/>
                <a:sym typeface="Arial"/>
              </a:rPr>
              <a:t>‹#›</a:t>
            </a:fld>
            <a:endParaRPr/>
          </a:p>
        </p:txBody>
      </p:sp>
      <p:sp>
        <p:nvSpPr>
          <p:cNvPr id="442" name="Google Shape;442;p51"/>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43" name="Google Shape;443;p5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44" name="Google Shape;444;p51"/>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45" name="Google Shape;445;p5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46" name="Google Shape;446;p5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47" name="Google Shape;447;p51"/>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48" name="Google Shape;448;p5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49" name="Google Shape;449;p51"/>
          <p:cNvSpPr txBox="1"/>
          <p:nvPr/>
        </p:nvSpPr>
        <p:spPr>
          <a:xfrm>
            <a:off x="1143000" y="0"/>
            <a:ext cx="292735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7.3.3  Infrared</a:t>
            </a:r>
            <a:endParaRPr/>
          </a:p>
        </p:txBody>
      </p:sp>
      <p:sp>
        <p:nvSpPr>
          <p:cNvPr id="450" name="Google Shape;450;p51"/>
          <p:cNvSpPr txBox="1"/>
          <p:nvPr/>
        </p:nvSpPr>
        <p:spPr>
          <a:xfrm>
            <a:off x="381000" y="1293812"/>
            <a:ext cx="7924800" cy="478948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Infrared waves, with frequencies from 300 GHz to 400 THz (wavelengths from 1 mm to 770 nm), can be used for short-range communication. Infrared waves, having high frequencies, cannot penetrate walls. This advantageous characteristic prevents interference between one system and another; a short-range communication system in one room cannot be affected by another system in the next room. When we use our infrared remote control, we do not interfere with the use of the remote by our neighbors.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5" name="Shape 125"/>
        <p:cNvGrpSpPr/>
        <p:nvPr/>
      </p:nvGrpSpPr>
      <p:grpSpPr>
        <a:xfrm>
          <a:off x="0" y="0"/>
          <a:ext cx="0" cy="0"/>
          <a:chOff x="0" y="0"/>
          <a:chExt cx="0" cy="0"/>
        </a:xfrm>
      </p:grpSpPr>
      <p:sp>
        <p:nvSpPr>
          <p:cNvPr id="126" name="Google Shape;126;p19"/>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7.</a:t>
            </a:r>
            <a:fld id="{00000000-1234-1234-1234-123412341234}" type="slidenum">
              <a:rPr b="1" i="0" lang="en-US" sz="1200" u="none">
                <a:solidFill>
                  <a:schemeClr val="dk1"/>
                </a:solidFill>
                <a:latin typeface="Arial"/>
                <a:ea typeface="Arial"/>
                <a:cs typeface="Arial"/>
                <a:sym typeface="Arial"/>
              </a:rPr>
              <a:t>‹#›</a:t>
            </a:fld>
            <a:endParaRPr/>
          </a:p>
        </p:txBody>
      </p:sp>
      <p:sp>
        <p:nvSpPr>
          <p:cNvPr id="127" name="Google Shape;127;p19"/>
          <p:cNvSpPr txBox="1"/>
          <p:nvPr/>
        </p:nvSpPr>
        <p:spPr>
          <a:xfrm>
            <a:off x="0" y="0"/>
            <a:ext cx="9144000" cy="1371600"/>
          </a:xfrm>
          <a:prstGeom prst="rect">
            <a:avLst/>
          </a:prstGeom>
          <a:solidFill>
            <a:srgbClr val="33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28" name="Google Shape;128;p19"/>
          <p:cNvSpPr txBox="1"/>
          <p:nvPr/>
        </p:nvSpPr>
        <p:spPr>
          <a:xfrm>
            <a:off x="228600" y="406400"/>
            <a:ext cx="4325937" cy="1077912"/>
          </a:xfrm>
          <a:prstGeom prst="rect">
            <a:avLst/>
          </a:prstGeom>
          <a:noFill/>
          <a:ln>
            <a:noFill/>
          </a:ln>
        </p:spPr>
        <p:txBody>
          <a:bodyPr anchorCtr="0" anchor="t" bIns="45700" lIns="91425" spcFirstLastPara="1" rIns="91425" wrap="square" tIns="45700">
            <a:spAutoFit/>
          </a:bodyPr>
          <a:lstStyle/>
          <a:p>
            <a:pPr indent="0" lvl="2" marL="0" marR="0" rtl="0" algn="l">
              <a:lnSpc>
                <a:spcPct val="100000"/>
              </a:lnSpc>
              <a:spcBef>
                <a:spcPts val="0"/>
              </a:spcBef>
              <a:spcAft>
                <a:spcPts val="0"/>
              </a:spcAft>
              <a:buClr>
                <a:schemeClr val="dk1"/>
              </a:buClr>
              <a:buSzPts val="3200"/>
              <a:buFont typeface="Times"/>
              <a:buNone/>
            </a:pPr>
            <a:r>
              <a:rPr b="1" i="0" lang="en-US" sz="3200" u="none" cap="none" strike="noStrike">
                <a:solidFill>
                  <a:schemeClr val="dk1"/>
                </a:solidFill>
                <a:latin typeface="Times"/>
                <a:ea typeface="Times"/>
                <a:cs typeface="Times"/>
                <a:sym typeface="Times"/>
              </a:rPr>
              <a:t>7-1   INTRODUCTION</a:t>
            </a:r>
            <a:endParaRPr/>
          </a:p>
          <a:p>
            <a:pPr indent="0" lvl="0" marL="0" marR="0" rtl="0" algn="l">
              <a:lnSpc>
                <a:spcPct val="100000"/>
              </a:lnSpc>
              <a:spcBef>
                <a:spcPts val="0"/>
              </a:spcBef>
              <a:spcAft>
                <a:spcPts val="0"/>
              </a:spcAft>
              <a:buNone/>
            </a:pPr>
            <a:r>
              <a:t/>
            </a:r>
            <a:endParaRPr b="1" i="0" sz="3200" u="none" cap="none" strike="noStrike">
              <a:solidFill>
                <a:schemeClr val="dk1"/>
              </a:solidFill>
              <a:latin typeface="Times"/>
              <a:ea typeface="Times"/>
              <a:cs typeface="Times"/>
              <a:sym typeface="Times"/>
            </a:endParaRPr>
          </a:p>
        </p:txBody>
      </p:sp>
      <p:sp>
        <p:nvSpPr>
          <p:cNvPr id="129" name="Google Shape;129;p19"/>
          <p:cNvSpPr txBox="1"/>
          <p:nvPr/>
        </p:nvSpPr>
        <p:spPr>
          <a:xfrm>
            <a:off x="8229600" y="6400800"/>
            <a:ext cx="1841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30" name="Google Shape;130;p19"/>
          <p:cNvSpPr txBox="1"/>
          <p:nvPr/>
        </p:nvSpPr>
        <p:spPr>
          <a:xfrm>
            <a:off x="228600" y="1765300"/>
            <a:ext cx="8305800" cy="354012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3200"/>
              <a:buFont typeface="Times"/>
              <a:buNone/>
            </a:pPr>
            <a:r>
              <a:rPr b="1" i="1" lang="en-US" sz="3200" u="none">
                <a:solidFill>
                  <a:schemeClr val="dk1"/>
                </a:solidFill>
                <a:latin typeface="Times"/>
                <a:ea typeface="Times"/>
                <a:cs typeface="Times"/>
                <a:sym typeface="Times"/>
              </a:rPr>
              <a:t>Transmission media are actually located below the physical layer and are directly controlled by the physical layer. We could say that transmission media belong to layer zero. Figure 7.1 shows the position of transmission media in relation to the physical layer.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5" name="Shape 135"/>
        <p:cNvGrpSpPr/>
        <p:nvPr/>
      </p:nvGrpSpPr>
      <p:grpSpPr>
        <a:xfrm>
          <a:off x="0" y="0"/>
          <a:ext cx="0" cy="0"/>
          <a:chOff x="0" y="0"/>
          <a:chExt cx="0" cy="0"/>
        </a:xfrm>
      </p:grpSpPr>
      <p:sp>
        <p:nvSpPr>
          <p:cNvPr id="136" name="Google Shape;136;p20"/>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7.</a:t>
            </a:r>
            <a:fld id="{00000000-1234-1234-1234-123412341234}" type="slidenum">
              <a:rPr b="1" i="0" lang="en-US" sz="1200" u="none">
                <a:solidFill>
                  <a:schemeClr val="dk1"/>
                </a:solidFill>
                <a:latin typeface="Arial"/>
                <a:ea typeface="Arial"/>
                <a:cs typeface="Arial"/>
                <a:sym typeface="Arial"/>
              </a:rPr>
              <a:t>‹#›</a:t>
            </a:fld>
            <a:endParaRPr/>
          </a:p>
        </p:txBody>
      </p:sp>
      <p:sp>
        <p:nvSpPr>
          <p:cNvPr id="137" name="Google Shape;137;p20"/>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7.1:  </a:t>
            </a:r>
            <a:r>
              <a:rPr b="1" i="1" lang="en-US" sz="2000" u="none">
                <a:solidFill>
                  <a:schemeClr val="dk1"/>
                </a:solidFill>
                <a:latin typeface="Times"/>
                <a:ea typeface="Times"/>
                <a:cs typeface="Times"/>
                <a:sym typeface="Times"/>
              </a:rPr>
              <a:t>Transmission media and physical layer</a:t>
            </a:r>
            <a:endParaRPr/>
          </a:p>
        </p:txBody>
      </p:sp>
      <p:pic>
        <p:nvPicPr>
          <p:cNvPr id="138" name="Google Shape;138;p20"/>
          <p:cNvPicPr preferRelativeResize="0"/>
          <p:nvPr/>
        </p:nvPicPr>
        <p:blipFill rotWithShape="1">
          <a:blip r:embed="rId3">
            <a:alphaModFix/>
          </a:blip>
          <a:srcRect b="0" l="0" r="0" t="0"/>
          <a:stretch/>
        </p:blipFill>
        <p:spPr>
          <a:xfrm>
            <a:off x="457200" y="2709862"/>
            <a:ext cx="8410575" cy="549275"/>
          </a:xfrm>
          <a:prstGeom prst="rect">
            <a:avLst/>
          </a:prstGeom>
          <a:noFill/>
          <a:ln>
            <a:noFill/>
          </a:ln>
        </p:spPr>
      </p:pic>
      <p:pic>
        <p:nvPicPr>
          <p:cNvPr id="139" name="Google Shape;139;p20"/>
          <p:cNvPicPr preferRelativeResize="0"/>
          <p:nvPr/>
        </p:nvPicPr>
        <p:blipFill rotWithShape="1">
          <a:blip r:embed="rId4">
            <a:alphaModFix/>
          </a:blip>
          <a:srcRect b="0" l="0" r="0" t="0"/>
          <a:stretch/>
        </p:blipFill>
        <p:spPr>
          <a:xfrm>
            <a:off x="2128837" y="3429000"/>
            <a:ext cx="5067300" cy="11477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2000"/>
                                        <p:tgtEl>
                                          <p:spTgt spid="1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4" name="Shape 144"/>
        <p:cNvGrpSpPr/>
        <p:nvPr/>
      </p:nvGrpSpPr>
      <p:grpSpPr>
        <a:xfrm>
          <a:off x="0" y="0"/>
          <a:ext cx="0" cy="0"/>
          <a:chOff x="0" y="0"/>
          <a:chExt cx="0" cy="0"/>
        </a:xfrm>
      </p:grpSpPr>
      <p:sp>
        <p:nvSpPr>
          <p:cNvPr id="145" name="Google Shape;145;p21"/>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7.</a:t>
            </a:r>
            <a:fld id="{00000000-1234-1234-1234-123412341234}" type="slidenum">
              <a:rPr b="1" i="0" lang="en-US" sz="1200" u="none">
                <a:solidFill>
                  <a:schemeClr val="dk1"/>
                </a:solidFill>
                <a:latin typeface="Arial"/>
                <a:ea typeface="Arial"/>
                <a:cs typeface="Arial"/>
                <a:sym typeface="Arial"/>
              </a:rPr>
              <a:t>‹#›</a:t>
            </a:fld>
            <a:endParaRPr/>
          </a:p>
        </p:txBody>
      </p:sp>
      <p:sp>
        <p:nvSpPr>
          <p:cNvPr id="146" name="Google Shape;146;p21"/>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7.2:  </a:t>
            </a:r>
            <a:r>
              <a:rPr b="1" i="1" lang="en-US" sz="2000" u="none">
                <a:solidFill>
                  <a:schemeClr val="dk1"/>
                </a:solidFill>
                <a:latin typeface="Times"/>
                <a:ea typeface="Times"/>
                <a:cs typeface="Times"/>
                <a:sym typeface="Times"/>
              </a:rPr>
              <a:t>Classes of transmission media</a:t>
            </a:r>
            <a:endParaRPr/>
          </a:p>
        </p:txBody>
      </p:sp>
      <p:pic>
        <p:nvPicPr>
          <p:cNvPr id="147" name="Google Shape;147;p21"/>
          <p:cNvPicPr preferRelativeResize="0"/>
          <p:nvPr/>
        </p:nvPicPr>
        <p:blipFill rotWithShape="1">
          <a:blip r:embed="rId3">
            <a:alphaModFix/>
          </a:blip>
          <a:srcRect b="0" l="0" r="0" t="0"/>
          <a:stretch/>
        </p:blipFill>
        <p:spPr>
          <a:xfrm>
            <a:off x="244475" y="2154237"/>
            <a:ext cx="8656637" cy="24177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250"/>
                                        <p:tgtEl>
                                          <p:spTgt spid="147"/>
                                        </p:tgtEl>
                                        <p:attrNameLst>
                                          <p:attrName>ppt_w</p:attrName>
                                        </p:attrNameLst>
                                      </p:cBhvr>
                                      <p:tavLst>
                                        <p:tav fmla="" tm="0">
                                          <p:val>
                                            <p:strVal val="0"/>
                                          </p:val>
                                        </p:tav>
                                        <p:tav fmla="" tm="100000">
                                          <p:val>
                                            <p:strVal val="#ppt_w"/>
                                          </p:val>
                                        </p:tav>
                                      </p:tavLst>
                                    </p:anim>
                                    <p:anim calcmode="lin" valueType="num">
                                      <p:cBhvr additive="base">
                                        <p:cTn dur="1250"/>
                                        <p:tgtEl>
                                          <p:spTgt spid="14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 name="Shape 152"/>
        <p:cNvGrpSpPr/>
        <p:nvPr/>
      </p:nvGrpSpPr>
      <p:grpSpPr>
        <a:xfrm>
          <a:off x="0" y="0"/>
          <a:ext cx="0" cy="0"/>
          <a:chOff x="0" y="0"/>
          <a:chExt cx="0" cy="0"/>
        </a:xfrm>
      </p:grpSpPr>
      <p:sp>
        <p:nvSpPr>
          <p:cNvPr id="153" name="Google Shape;153;p22"/>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7.</a:t>
            </a:r>
            <a:fld id="{00000000-1234-1234-1234-123412341234}" type="slidenum">
              <a:rPr b="1" i="0" lang="en-US" sz="1200" u="none">
                <a:solidFill>
                  <a:schemeClr val="dk1"/>
                </a:solidFill>
                <a:latin typeface="Arial"/>
                <a:ea typeface="Arial"/>
                <a:cs typeface="Arial"/>
                <a:sym typeface="Arial"/>
              </a:rPr>
              <a:t>‹#›</a:t>
            </a:fld>
            <a:endParaRPr/>
          </a:p>
        </p:txBody>
      </p:sp>
      <p:sp>
        <p:nvSpPr>
          <p:cNvPr id="154" name="Google Shape;154;p22"/>
          <p:cNvSpPr txBox="1"/>
          <p:nvPr/>
        </p:nvSpPr>
        <p:spPr>
          <a:xfrm>
            <a:off x="0" y="0"/>
            <a:ext cx="9144000" cy="1371600"/>
          </a:xfrm>
          <a:prstGeom prst="rect">
            <a:avLst/>
          </a:prstGeom>
          <a:solidFill>
            <a:srgbClr val="33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55" name="Google Shape;155;p22"/>
          <p:cNvSpPr txBox="1"/>
          <p:nvPr/>
        </p:nvSpPr>
        <p:spPr>
          <a:xfrm>
            <a:off x="228600" y="406400"/>
            <a:ext cx="4200525" cy="1077912"/>
          </a:xfrm>
          <a:prstGeom prst="rect">
            <a:avLst/>
          </a:prstGeom>
          <a:noFill/>
          <a:ln>
            <a:noFill/>
          </a:ln>
        </p:spPr>
        <p:txBody>
          <a:bodyPr anchorCtr="0" anchor="t" bIns="45700" lIns="91425" spcFirstLastPara="1" rIns="91425" wrap="square" tIns="45700">
            <a:spAutoFit/>
          </a:bodyPr>
          <a:lstStyle/>
          <a:p>
            <a:pPr indent="0" lvl="2" marL="0" marR="0" rtl="0" algn="l">
              <a:lnSpc>
                <a:spcPct val="100000"/>
              </a:lnSpc>
              <a:spcBef>
                <a:spcPts val="0"/>
              </a:spcBef>
              <a:spcAft>
                <a:spcPts val="0"/>
              </a:spcAft>
              <a:buClr>
                <a:schemeClr val="dk1"/>
              </a:buClr>
              <a:buSzPts val="3200"/>
              <a:buFont typeface="Times"/>
              <a:buNone/>
            </a:pPr>
            <a:r>
              <a:rPr b="1" i="0" lang="en-US" sz="3200" u="none" cap="none" strike="noStrike">
                <a:solidFill>
                  <a:schemeClr val="dk1"/>
                </a:solidFill>
                <a:latin typeface="Times"/>
                <a:ea typeface="Times"/>
                <a:cs typeface="Times"/>
                <a:sym typeface="Times"/>
              </a:rPr>
              <a:t>7-2   GUIDED MEDIA</a:t>
            </a:r>
            <a:endParaRPr/>
          </a:p>
          <a:p>
            <a:pPr indent="0" lvl="0" marL="0" marR="0" rtl="0" algn="l">
              <a:lnSpc>
                <a:spcPct val="100000"/>
              </a:lnSpc>
              <a:spcBef>
                <a:spcPts val="0"/>
              </a:spcBef>
              <a:spcAft>
                <a:spcPts val="0"/>
              </a:spcAft>
              <a:buNone/>
            </a:pPr>
            <a:r>
              <a:t/>
            </a:r>
            <a:endParaRPr b="1" i="0" sz="3200" u="none" cap="none" strike="noStrike">
              <a:solidFill>
                <a:schemeClr val="dk1"/>
              </a:solidFill>
              <a:latin typeface="Times"/>
              <a:ea typeface="Times"/>
              <a:cs typeface="Times"/>
              <a:sym typeface="Times"/>
            </a:endParaRPr>
          </a:p>
        </p:txBody>
      </p:sp>
      <p:sp>
        <p:nvSpPr>
          <p:cNvPr id="156" name="Google Shape;156;p22"/>
          <p:cNvSpPr txBox="1"/>
          <p:nvPr/>
        </p:nvSpPr>
        <p:spPr>
          <a:xfrm>
            <a:off x="8229600" y="6400800"/>
            <a:ext cx="1841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57" name="Google Shape;157;p22"/>
          <p:cNvSpPr txBox="1"/>
          <p:nvPr/>
        </p:nvSpPr>
        <p:spPr>
          <a:xfrm>
            <a:off x="228600" y="1765300"/>
            <a:ext cx="8305800" cy="354012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3200"/>
              <a:buFont typeface="Times"/>
              <a:buNone/>
            </a:pPr>
            <a:r>
              <a:rPr b="1" i="1" lang="en-US" sz="3200" u="none">
                <a:solidFill>
                  <a:schemeClr val="dk1"/>
                </a:solidFill>
                <a:latin typeface="Times"/>
                <a:ea typeface="Times"/>
                <a:cs typeface="Times"/>
                <a:sym typeface="Times"/>
              </a:rPr>
              <a:t>Guided media, which are those that provide a conduit from one device to another, include twisted-pair cable, coaxial cable, and fiber-optic cable. A signal traveling along any of these media is directed and contained by the physical limits of the medium.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2" name="Shape 162"/>
        <p:cNvGrpSpPr/>
        <p:nvPr/>
      </p:nvGrpSpPr>
      <p:grpSpPr>
        <a:xfrm>
          <a:off x="0" y="0"/>
          <a:ext cx="0" cy="0"/>
          <a:chOff x="0" y="0"/>
          <a:chExt cx="0" cy="0"/>
        </a:xfrm>
      </p:grpSpPr>
      <p:sp>
        <p:nvSpPr>
          <p:cNvPr id="163" name="Google Shape;163;p23"/>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7.</a:t>
            </a:r>
            <a:fld id="{00000000-1234-1234-1234-123412341234}" type="slidenum">
              <a:rPr b="1" i="0" lang="en-US" sz="1200" u="none">
                <a:solidFill>
                  <a:schemeClr val="dk1"/>
                </a:solidFill>
                <a:latin typeface="Arial"/>
                <a:ea typeface="Arial"/>
                <a:cs typeface="Arial"/>
                <a:sym typeface="Arial"/>
              </a:rPr>
              <a:t>‹#›</a:t>
            </a:fld>
            <a:endParaRPr/>
          </a:p>
        </p:txBody>
      </p:sp>
      <p:sp>
        <p:nvSpPr>
          <p:cNvPr id="164" name="Google Shape;164;p23"/>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65" name="Google Shape;165;p23"/>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66" name="Google Shape;166;p23"/>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67" name="Google Shape;167;p23"/>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68" name="Google Shape;168;p23"/>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69" name="Google Shape;169;p23"/>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70" name="Google Shape;170;p23"/>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71" name="Google Shape;171;p23"/>
          <p:cNvSpPr txBox="1"/>
          <p:nvPr/>
        </p:nvSpPr>
        <p:spPr>
          <a:xfrm>
            <a:off x="1143000" y="0"/>
            <a:ext cx="4976812"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7.2.1  Twisted-Pair Cable</a:t>
            </a:r>
            <a:endParaRPr/>
          </a:p>
        </p:txBody>
      </p:sp>
      <p:sp>
        <p:nvSpPr>
          <p:cNvPr id="172" name="Google Shape;172;p23"/>
          <p:cNvSpPr txBox="1"/>
          <p:nvPr/>
        </p:nvSpPr>
        <p:spPr>
          <a:xfrm>
            <a:off x="381000" y="1293812"/>
            <a:ext cx="7924800" cy="526256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A twisted pair consists of two conductors (normally copper), each with its own plastic insulation, twisted together, as shown in Figure 7.3.</a:t>
            </a:r>
            <a:endParaRPr/>
          </a:p>
          <a:p>
            <a:pPr indent="0" lvl="0" marL="0" marR="0" rtl="0" algn="just">
              <a:lnSpc>
                <a:spcPct val="100000"/>
              </a:lnSpc>
              <a:spcBef>
                <a:spcPts val="0"/>
              </a:spcBef>
              <a:spcAft>
                <a:spcPts val="0"/>
              </a:spcAft>
              <a:buClr>
                <a:schemeClr val="dk1"/>
              </a:buClr>
              <a:buSzPts val="2800"/>
              <a:buFont typeface="Arial"/>
              <a:buNone/>
            </a:pPr>
            <a:r>
              <a:t/>
            </a:r>
            <a:endParaRPr b="1" i="1" sz="2800" u="non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One of the wires is used to carry signals to the receiver, and the other is used only as a ground reference. The receiver uses the difference between the two.</a:t>
            </a:r>
            <a:endParaRPr/>
          </a:p>
          <a:p>
            <a:pPr indent="0" lvl="0" marL="0" marR="0" rtl="0" algn="just">
              <a:lnSpc>
                <a:spcPct val="100000"/>
              </a:lnSpc>
              <a:spcBef>
                <a:spcPts val="0"/>
              </a:spcBef>
              <a:spcAft>
                <a:spcPts val="0"/>
              </a:spcAft>
              <a:buClr>
                <a:schemeClr val="dk1"/>
              </a:buClr>
              <a:buSzPts val="2800"/>
              <a:buFont typeface="Arial"/>
              <a:buNone/>
            </a:pPr>
            <a:r>
              <a:t/>
            </a:r>
            <a:endParaRPr b="1" i="1" sz="2800" u="non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In addition to the signal sent by the sender on one of the wires, interference (noise) and crosstalk may affect both wires and create unwanted signals.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7" name="Shape 177"/>
        <p:cNvGrpSpPr/>
        <p:nvPr/>
      </p:nvGrpSpPr>
      <p:grpSpPr>
        <a:xfrm>
          <a:off x="0" y="0"/>
          <a:ext cx="0" cy="0"/>
          <a:chOff x="0" y="0"/>
          <a:chExt cx="0" cy="0"/>
        </a:xfrm>
      </p:grpSpPr>
      <p:sp>
        <p:nvSpPr>
          <p:cNvPr id="178" name="Google Shape;178;p24"/>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7.</a:t>
            </a:r>
            <a:fld id="{00000000-1234-1234-1234-123412341234}" type="slidenum">
              <a:rPr b="1" i="0" lang="en-US" sz="1200" u="none">
                <a:solidFill>
                  <a:schemeClr val="dk1"/>
                </a:solidFill>
                <a:latin typeface="Arial"/>
                <a:ea typeface="Arial"/>
                <a:cs typeface="Arial"/>
                <a:sym typeface="Arial"/>
              </a:rPr>
              <a:t>‹#›</a:t>
            </a:fld>
            <a:endParaRPr/>
          </a:p>
        </p:txBody>
      </p:sp>
      <p:sp>
        <p:nvSpPr>
          <p:cNvPr id="179" name="Google Shape;179;p24"/>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7.3:  </a:t>
            </a:r>
            <a:r>
              <a:rPr b="1" i="1" lang="en-US" sz="2000" u="none">
                <a:solidFill>
                  <a:schemeClr val="dk1"/>
                </a:solidFill>
                <a:latin typeface="Times"/>
                <a:ea typeface="Times"/>
                <a:cs typeface="Times"/>
                <a:sym typeface="Times"/>
              </a:rPr>
              <a:t>Twisted-pair cable</a:t>
            </a:r>
            <a:endParaRPr/>
          </a:p>
        </p:txBody>
      </p:sp>
      <p:pic>
        <p:nvPicPr>
          <p:cNvPr id="180" name="Google Shape;180;p24"/>
          <p:cNvPicPr preferRelativeResize="0"/>
          <p:nvPr/>
        </p:nvPicPr>
        <p:blipFill rotWithShape="1">
          <a:blip r:embed="rId3">
            <a:alphaModFix/>
          </a:blip>
          <a:srcRect b="0" l="0" r="0" t="0"/>
          <a:stretch/>
        </p:blipFill>
        <p:spPr>
          <a:xfrm>
            <a:off x="228600" y="2986087"/>
            <a:ext cx="8610600" cy="120491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Blends">
  <a:themeElements>
    <a:clrScheme name="default">
      <a:dk1>
        <a:srgbClr val="000000"/>
      </a:dk1>
      <a:lt1>
        <a:srgbClr val="FFFFFF"/>
      </a:lt1>
      <a:dk2>
        <a:srgbClr val="333399"/>
      </a:dk2>
      <a:lt2>
        <a:srgbClr val="1C1C1C"/>
      </a:lt2>
      <a:accent1>
        <a:srgbClr val="00E4A8"/>
      </a:accent1>
      <a:accent2>
        <a:srgbClr val="FFCF01"/>
      </a:accent2>
      <a:accent3>
        <a:srgbClr val="FFFFFF"/>
      </a:accent3>
      <a:accent4>
        <a:srgbClr val="00E4A8"/>
      </a:accent4>
      <a:accent5>
        <a:srgbClr val="FFCF01"/>
      </a:accent5>
      <a:accent6>
        <a:srgbClr val="FFFFFF"/>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